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  <p:sldMasterId id="2147483704" r:id="rId2"/>
  </p:sldMasterIdLst>
  <p:notesMasterIdLst>
    <p:notesMasterId r:id="rId40"/>
  </p:notesMasterIdLst>
  <p:sldIdLst>
    <p:sldId id="256" r:id="rId3"/>
    <p:sldId id="348" r:id="rId4"/>
    <p:sldId id="349" r:id="rId5"/>
    <p:sldId id="257" r:id="rId6"/>
    <p:sldId id="351" r:id="rId7"/>
    <p:sldId id="352" r:id="rId8"/>
    <p:sldId id="353" r:id="rId9"/>
    <p:sldId id="354" r:id="rId10"/>
    <p:sldId id="355" r:id="rId11"/>
    <p:sldId id="356" r:id="rId12"/>
    <p:sldId id="369" r:id="rId13"/>
    <p:sldId id="371" r:id="rId14"/>
    <p:sldId id="372" r:id="rId15"/>
    <p:sldId id="373" r:id="rId16"/>
    <p:sldId id="374" r:id="rId17"/>
    <p:sldId id="375" r:id="rId18"/>
    <p:sldId id="376" r:id="rId19"/>
    <p:sldId id="377" r:id="rId20"/>
    <p:sldId id="378" r:id="rId21"/>
    <p:sldId id="379" r:id="rId22"/>
    <p:sldId id="380" r:id="rId23"/>
    <p:sldId id="381" r:id="rId24"/>
    <p:sldId id="382" r:id="rId25"/>
    <p:sldId id="383" r:id="rId26"/>
    <p:sldId id="384" r:id="rId27"/>
    <p:sldId id="357" r:id="rId28"/>
    <p:sldId id="358" r:id="rId29"/>
    <p:sldId id="359" r:id="rId30"/>
    <p:sldId id="361" r:id="rId31"/>
    <p:sldId id="362" r:id="rId32"/>
    <p:sldId id="364" r:id="rId33"/>
    <p:sldId id="363" r:id="rId34"/>
    <p:sldId id="365" r:id="rId35"/>
    <p:sldId id="366" r:id="rId36"/>
    <p:sldId id="367" r:id="rId37"/>
    <p:sldId id="347" r:id="rId38"/>
    <p:sldId id="368" r:id="rId39"/>
  </p:sldIdLst>
  <p:sldSz cx="9144000" cy="5143500" type="screen16x9"/>
  <p:notesSz cx="6858000" cy="9144000"/>
  <p:embeddedFontLst>
    <p:embeddedFont>
      <p:font typeface="HY울릉도M" panose="02030600000101010101" pitchFamily="18" charset="-127"/>
      <p:regular r:id="rId41"/>
    </p:embeddedFont>
    <p:embeddedFont>
      <p:font typeface="Montserrat" panose="00000500000000000000" pitchFamily="2" charset="0"/>
      <p:regular r:id="rId42"/>
      <p:bold r:id="rId43"/>
      <p:italic r:id="rId44"/>
      <p:boldItalic r:id="rId45"/>
    </p:embeddedFont>
    <p:embeddedFont>
      <p:font typeface="Proxima Nova" panose="020B0600000101010101" charset="0"/>
      <p:regular r:id="rId46"/>
      <p:bold r:id="rId47"/>
      <p:italic r:id="rId48"/>
      <p:boldItalic r:id="rId49"/>
    </p:embeddedFont>
    <p:embeddedFont>
      <p:font typeface="Proxima Nova Semibold" panose="020B0600000101010101" charset="0"/>
      <p:regular r:id="rId50"/>
      <p:bold r:id="rId51"/>
      <p:boldItalic r:id="rId52"/>
    </p:embeddedFont>
    <p:embeddedFont>
      <p:font typeface="PT Sans" panose="020B0503020203020204" pitchFamily="3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C1C"/>
    <a:srgbClr val="FFC800"/>
    <a:srgbClr val="C2C2C2"/>
    <a:srgbClr val="27316F"/>
    <a:srgbClr val="FFFFFF"/>
    <a:srgbClr val="75C4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D0B4E6-05E8-4CF9-9C7C-97572EEA10D0}">
  <a:tblStyle styleId="{E8D0B4E6-05E8-4CF9-9C7C-97572EEA10D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71" autoAdjust="0"/>
  </p:normalViewPr>
  <p:slideViewPr>
    <p:cSldViewPr snapToGrid="0">
      <p:cViewPr varScale="1">
        <p:scale>
          <a:sx n="142" d="100"/>
          <a:sy n="142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8" Type="http://schemas.openxmlformats.org/officeDocument/2006/relationships/slide" Target="slides/slide6.xml"/><Relationship Id="rId51" Type="http://schemas.openxmlformats.org/officeDocument/2006/relationships/font" Target="fonts/font1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6.fntdata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9.fntdata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87664a200f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87664a200f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87664a200f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87664a200f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666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5" name="Google Shape;19925;g87664a2081_0_24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26" name="Google Shape;19926;g87664a2081_0_248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5" name="Google Shape;19925;g87664a2081_0_24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26" name="Google Shape;19926;g87664a2081_0_248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036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5400000">
            <a:off x="-1515884" y="-1719378"/>
            <a:ext cx="3679200" cy="3679200"/>
          </a:xfrm>
          <a:prstGeom prst="blockArc">
            <a:avLst>
              <a:gd name="adj1" fmla="val 15904124"/>
              <a:gd name="adj2" fmla="val 722519"/>
              <a:gd name="adj3" fmla="val 72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10800000">
            <a:off x="708000" y="399750"/>
            <a:ext cx="7728000" cy="4344000"/>
          </a:xfrm>
          <a:prstGeom prst="round1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-2175913">
            <a:off x="6501213" y="3908853"/>
            <a:ext cx="1705595" cy="1705595"/>
          </a:xfrm>
          <a:prstGeom prst="blockArc">
            <a:avLst>
              <a:gd name="adj1" fmla="val 13003178"/>
              <a:gd name="adj2" fmla="val 2121832"/>
              <a:gd name="adj3" fmla="val 25028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/>
          <p:nvPr/>
        </p:nvSpPr>
        <p:spPr>
          <a:xfrm>
            <a:off x="1355650" y="744575"/>
            <a:ext cx="6261600" cy="23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Google Shape;13;p2"/>
          <p:cNvSpPr txBox="1"/>
          <p:nvPr/>
        </p:nvSpPr>
        <p:spPr>
          <a:xfrm>
            <a:off x="1355650" y="3396875"/>
            <a:ext cx="4048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Google Shape;14;p2"/>
          <p:cNvSpPr txBox="1"/>
          <p:nvPr/>
        </p:nvSpPr>
        <p:spPr>
          <a:xfrm>
            <a:off x="1080000" y="2834125"/>
            <a:ext cx="68400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15;p2"/>
          <p:cNvSpPr txBox="1">
            <a:spLocks noGrp="1"/>
          </p:cNvSpPr>
          <p:nvPr>
            <p:ph type="title"/>
          </p:nvPr>
        </p:nvSpPr>
        <p:spPr>
          <a:xfrm>
            <a:off x="1441200" y="1455663"/>
            <a:ext cx="6261600" cy="13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2649875" y="3207913"/>
            <a:ext cx="3823800" cy="6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3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/>
          <p:nvPr/>
        </p:nvSpPr>
        <p:spPr>
          <a:xfrm>
            <a:off x="-154350" y="389075"/>
            <a:ext cx="9452700" cy="66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1"/>
          </p:nvPr>
        </p:nvSpPr>
        <p:spPr>
          <a:xfrm>
            <a:off x="1030775" y="3671100"/>
            <a:ext cx="225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subTitle" idx="2"/>
          </p:nvPr>
        </p:nvSpPr>
        <p:spPr>
          <a:xfrm>
            <a:off x="1030775" y="3988500"/>
            <a:ext cx="2253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subTitle" idx="3"/>
          </p:nvPr>
        </p:nvSpPr>
        <p:spPr>
          <a:xfrm>
            <a:off x="3445500" y="3671100"/>
            <a:ext cx="225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subTitle" idx="4"/>
          </p:nvPr>
        </p:nvSpPr>
        <p:spPr>
          <a:xfrm>
            <a:off x="3445500" y="3988500"/>
            <a:ext cx="2253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subTitle" idx="5"/>
          </p:nvPr>
        </p:nvSpPr>
        <p:spPr>
          <a:xfrm>
            <a:off x="5860225" y="3671100"/>
            <a:ext cx="225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subTitle" idx="6"/>
          </p:nvPr>
        </p:nvSpPr>
        <p:spPr>
          <a:xfrm>
            <a:off x="5860225" y="3988500"/>
            <a:ext cx="2253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9"/>
          <p:cNvSpPr/>
          <p:nvPr/>
        </p:nvSpPr>
        <p:spPr>
          <a:xfrm>
            <a:off x="8274950" y="3988500"/>
            <a:ext cx="1650900" cy="1650900"/>
          </a:xfrm>
          <a:prstGeom prst="donut">
            <a:avLst>
              <a:gd name="adj" fmla="val 1371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9"/>
          <p:cNvSpPr/>
          <p:nvPr/>
        </p:nvSpPr>
        <p:spPr>
          <a:xfrm>
            <a:off x="-969375" y="1457325"/>
            <a:ext cx="1650900" cy="1650900"/>
          </a:xfrm>
          <a:prstGeom prst="donut">
            <a:avLst>
              <a:gd name="adj" fmla="val 1371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9"/>
          <p:cNvSpPr>
            <a:spLocks noGrp="1"/>
          </p:cNvSpPr>
          <p:nvPr>
            <p:ph type="pic" idx="7"/>
          </p:nvPr>
        </p:nvSpPr>
        <p:spPr>
          <a:xfrm>
            <a:off x="1227924" y="1259400"/>
            <a:ext cx="1856100" cy="2322600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19"/>
          <p:cNvSpPr>
            <a:spLocks noGrp="1"/>
          </p:cNvSpPr>
          <p:nvPr>
            <p:ph type="pic" idx="8"/>
          </p:nvPr>
        </p:nvSpPr>
        <p:spPr>
          <a:xfrm>
            <a:off x="3645299" y="1259400"/>
            <a:ext cx="1856100" cy="23226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19"/>
          <p:cNvSpPr>
            <a:spLocks noGrp="1"/>
          </p:cNvSpPr>
          <p:nvPr>
            <p:ph type="pic" idx="9"/>
          </p:nvPr>
        </p:nvSpPr>
        <p:spPr>
          <a:xfrm>
            <a:off x="6060011" y="1259400"/>
            <a:ext cx="1856100" cy="2322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_2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/>
          <p:nvPr/>
        </p:nvSpPr>
        <p:spPr>
          <a:xfrm>
            <a:off x="133325" y="-965625"/>
            <a:ext cx="1360800" cy="1360800"/>
          </a:xfrm>
          <a:prstGeom prst="donut">
            <a:avLst>
              <a:gd name="adj" fmla="val 1508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3"/>
          <p:cNvSpPr/>
          <p:nvPr/>
        </p:nvSpPr>
        <p:spPr>
          <a:xfrm>
            <a:off x="-812125" y="2432975"/>
            <a:ext cx="1360800" cy="1360800"/>
          </a:xfrm>
          <a:prstGeom prst="donut">
            <a:avLst>
              <a:gd name="adj" fmla="val 1508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5328125" y="4700000"/>
            <a:ext cx="1360800" cy="1360800"/>
          </a:xfrm>
          <a:prstGeom prst="donut">
            <a:avLst>
              <a:gd name="adj" fmla="val 1391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-154350" y="389075"/>
            <a:ext cx="9452700" cy="66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3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" name="Google Shape;208;p23"/>
          <p:cNvSpPr/>
          <p:nvPr/>
        </p:nvSpPr>
        <p:spPr>
          <a:xfrm rot="-2700000">
            <a:off x="8681313" y="4641162"/>
            <a:ext cx="1008476" cy="1008476"/>
          </a:xfrm>
          <a:prstGeom prst="blockArc">
            <a:avLst>
              <a:gd name="adj1" fmla="val 13339976"/>
              <a:gd name="adj2" fmla="val 19973339"/>
              <a:gd name="adj3" fmla="val 27944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3"/>
          <p:cNvSpPr txBox="1">
            <a:spLocks noGrp="1"/>
          </p:cNvSpPr>
          <p:nvPr>
            <p:ph type="subTitle" idx="1"/>
          </p:nvPr>
        </p:nvSpPr>
        <p:spPr>
          <a:xfrm>
            <a:off x="713400" y="3163475"/>
            <a:ext cx="17418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11" name="Google Shape;211;p23"/>
          <p:cNvSpPr txBox="1">
            <a:spLocks noGrp="1"/>
          </p:cNvSpPr>
          <p:nvPr>
            <p:ph type="subTitle" idx="2"/>
          </p:nvPr>
        </p:nvSpPr>
        <p:spPr>
          <a:xfrm>
            <a:off x="713400" y="3480875"/>
            <a:ext cx="17418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3"/>
          <p:cNvSpPr txBox="1">
            <a:spLocks noGrp="1"/>
          </p:cNvSpPr>
          <p:nvPr>
            <p:ph type="subTitle" idx="3"/>
          </p:nvPr>
        </p:nvSpPr>
        <p:spPr>
          <a:xfrm>
            <a:off x="2705241" y="1658900"/>
            <a:ext cx="17418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3"/>
          <p:cNvSpPr txBox="1">
            <a:spLocks noGrp="1"/>
          </p:cNvSpPr>
          <p:nvPr>
            <p:ph type="subTitle" idx="4"/>
          </p:nvPr>
        </p:nvSpPr>
        <p:spPr>
          <a:xfrm>
            <a:off x="2705241" y="1976300"/>
            <a:ext cx="17418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3"/>
          <p:cNvSpPr txBox="1">
            <a:spLocks noGrp="1"/>
          </p:cNvSpPr>
          <p:nvPr>
            <p:ph type="subTitle" idx="5"/>
          </p:nvPr>
        </p:nvSpPr>
        <p:spPr>
          <a:xfrm>
            <a:off x="4697083" y="3163475"/>
            <a:ext cx="17418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3"/>
          <p:cNvSpPr txBox="1">
            <a:spLocks noGrp="1"/>
          </p:cNvSpPr>
          <p:nvPr>
            <p:ph type="subTitle" idx="6"/>
          </p:nvPr>
        </p:nvSpPr>
        <p:spPr>
          <a:xfrm>
            <a:off x="4697083" y="3480875"/>
            <a:ext cx="17418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3"/>
          <p:cNvSpPr txBox="1">
            <a:spLocks noGrp="1"/>
          </p:cNvSpPr>
          <p:nvPr>
            <p:ph type="subTitle" idx="7"/>
          </p:nvPr>
        </p:nvSpPr>
        <p:spPr>
          <a:xfrm>
            <a:off x="6688924" y="1658900"/>
            <a:ext cx="17418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3"/>
          <p:cNvSpPr txBox="1">
            <a:spLocks noGrp="1"/>
          </p:cNvSpPr>
          <p:nvPr>
            <p:ph type="subTitle" idx="8"/>
          </p:nvPr>
        </p:nvSpPr>
        <p:spPr>
          <a:xfrm>
            <a:off x="6688924" y="1976300"/>
            <a:ext cx="17418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_2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>
            <a:spLocks noGrp="1"/>
          </p:cNvSpPr>
          <p:nvPr>
            <p:ph type="pic" idx="2"/>
          </p:nvPr>
        </p:nvSpPr>
        <p:spPr>
          <a:xfrm>
            <a:off x="716972" y="1220700"/>
            <a:ext cx="2761500" cy="3383400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Google Shape;220;p24"/>
          <p:cNvSpPr/>
          <p:nvPr/>
        </p:nvSpPr>
        <p:spPr>
          <a:xfrm>
            <a:off x="133325" y="-965625"/>
            <a:ext cx="1360800" cy="1360800"/>
          </a:xfrm>
          <a:prstGeom prst="donut">
            <a:avLst>
              <a:gd name="adj" fmla="val 1508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4"/>
          <p:cNvSpPr/>
          <p:nvPr/>
        </p:nvSpPr>
        <p:spPr>
          <a:xfrm>
            <a:off x="-812125" y="2432975"/>
            <a:ext cx="1360800" cy="1360800"/>
          </a:xfrm>
          <a:prstGeom prst="donut">
            <a:avLst>
              <a:gd name="adj" fmla="val 1508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4"/>
          <p:cNvSpPr/>
          <p:nvPr/>
        </p:nvSpPr>
        <p:spPr>
          <a:xfrm>
            <a:off x="5328125" y="4700000"/>
            <a:ext cx="1360800" cy="1360800"/>
          </a:xfrm>
          <a:prstGeom prst="donut">
            <a:avLst>
              <a:gd name="adj" fmla="val 1391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4"/>
          <p:cNvSpPr/>
          <p:nvPr/>
        </p:nvSpPr>
        <p:spPr>
          <a:xfrm>
            <a:off x="-154350" y="389075"/>
            <a:ext cx="9452700" cy="66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4"/>
          <p:cNvSpPr/>
          <p:nvPr/>
        </p:nvSpPr>
        <p:spPr>
          <a:xfrm rot="-2700000">
            <a:off x="8681313" y="4641162"/>
            <a:ext cx="1008476" cy="1008476"/>
          </a:xfrm>
          <a:prstGeom prst="blockArc">
            <a:avLst>
              <a:gd name="adj1" fmla="val 13339976"/>
              <a:gd name="adj2" fmla="val 19973339"/>
              <a:gd name="adj3" fmla="val 27944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4"/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4"/>
          <p:cNvSpPr txBox="1">
            <a:spLocks noGrp="1"/>
          </p:cNvSpPr>
          <p:nvPr>
            <p:ph type="subTitle" idx="1"/>
          </p:nvPr>
        </p:nvSpPr>
        <p:spPr>
          <a:xfrm>
            <a:off x="3873775" y="1581600"/>
            <a:ext cx="17649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27" name="Google Shape;227;p24"/>
          <p:cNvSpPr txBox="1">
            <a:spLocks noGrp="1"/>
          </p:cNvSpPr>
          <p:nvPr>
            <p:ph type="subTitle" idx="3"/>
          </p:nvPr>
        </p:nvSpPr>
        <p:spPr>
          <a:xfrm>
            <a:off x="3873775" y="1889541"/>
            <a:ext cx="1764900" cy="8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4"/>
          <p:cNvSpPr txBox="1">
            <a:spLocks noGrp="1"/>
          </p:cNvSpPr>
          <p:nvPr>
            <p:ph type="subTitle" idx="4"/>
          </p:nvPr>
        </p:nvSpPr>
        <p:spPr>
          <a:xfrm>
            <a:off x="6665824" y="1581600"/>
            <a:ext cx="17649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subTitle" idx="5"/>
          </p:nvPr>
        </p:nvSpPr>
        <p:spPr>
          <a:xfrm>
            <a:off x="6665824" y="1889541"/>
            <a:ext cx="1764900" cy="8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4"/>
          <p:cNvSpPr txBox="1">
            <a:spLocks noGrp="1"/>
          </p:cNvSpPr>
          <p:nvPr>
            <p:ph type="subTitle" idx="6"/>
          </p:nvPr>
        </p:nvSpPr>
        <p:spPr>
          <a:xfrm>
            <a:off x="3873775" y="3106281"/>
            <a:ext cx="17649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4"/>
          <p:cNvSpPr txBox="1">
            <a:spLocks noGrp="1"/>
          </p:cNvSpPr>
          <p:nvPr>
            <p:ph type="subTitle" idx="7"/>
          </p:nvPr>
        </p:nvSpPr>
        <p:spPr>
          <a:xfrm>
            <a:off x="3873775" y="3414222"/>
            <a:ext cx="1764900" cy="8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4"/>
          <p:cNvSpPr txBox="1">
            <a:spLocks noGrp="1"/>
          </p:cNvSpPr>
          <p:nvPr>
            <p:ph type="subTitle" idx="8"/>
          </p:nvPr>
        </p:nvSpPr>
        <p:spPr>
          <a:xfrm>
            <a:off x="6665824" y="3106281"/>
            <a:ext cx="17649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4"/>
          <p:cNvSpPr txBox="1">
            <a:spLocks noGrp="1"/>
          </p:cNvSpPr>
          <p:nvPr>
            <p:ph type="subTitle" idx="9"/>
          </p:nvPr>
        </p:nvSpPr>
        <p:spPr>
          <a:xfrm>
            <a:off x="6665824" y="3414222"/>
            <a:ext cx="1764900" cy="8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4"/>
          <p:cNvSpPr txBox="1">
            <a:spLocks noGrp="1"/>
          </p:cNvSpPr>
          <p:nvPr>
            <p:ph type="title" idx="13" hasCustomPrompt="1"/>
          </p:nvPr>
        </p:nvSpPr>
        <p:spPr>
          <a:xfrm>
            <a:off x="3102400" y="1916474"/>
            <a:ext cx="658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35" name="Google Shape;235;p24"/>
          <p:cNvSpPr txBox="1">
            <a:spLocks noGrp="1"/>
          </p:cNvSpPr>
          <p:nvPr>
            <p:ph type="title" idx="14" hasCustomPrompt="1"/>
          </p:nvPr>
        </p:nvSpPr>
        <p:spPr>
          <a:xfrm>
            <a:off x="5895200" y="1916474"/>
            <a:ext cx="658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36" name="Google Shape;236;p24"/>
          <p:cNvSpPr txBox="1">
            <a:spLocks noGrp="1"/>
          </p:cNvSpPr>
          <p:nvPr>
            <p:ph type="title" idx="15" hasCustomPrompt="1"/>
          </p:nvPr>
        </p:nvSpPr>
        <p:spPr>
          <a:xfrm>
            <a:off x="3102400" y="3441155"/>
            <a:ext cx="658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37" name="Google Shape;237;p24"/>
          <p:cNvSpPr txBox="1">
            <a:spLocks noGrp="1"/>
          </p:cNvSpPr>
          <p:nvPr>
            <p:ph type="title" idx="16" hasCustomPrompt="1"/>
          </p:nvPr>
        </p:nvSpPr>
        <p:spPr>
          <a:xfrm>
            <a:off x="5895200" y="3441155"/>
            <a:ext cx="658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1_2_1_1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"/>
          <p:cNvSpPr/>
          <p:nvPr/>
        </p:nvSpPr>
        <p:spPr>
          <a:xfrm>
            <a:off x="0" y="0"/>
            <a:ext cx="50007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5"/>
          <p:cNvSpPr/>
          <p:nvPr/>
        </p:nvSpPr>
        <p:spPr>
          <a:xfrm rot="10800000">
            <a:off x="879600" y="598800"/>
            <a:ext cx="3241500" cy="3945900"/>
          </a:xfrm>
          <a:prstGeom prst="round1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5"/>
          <p:cNvSpPr txBox="1">
            <a:spLocks noGrp="1"/>
          </p:cNvSpPr>
          <p:nvPr>
            <p:ph type="title"/>
          </p:nvPr>
        </p:nvSpPr>
        <p:spPr>
          <a:xfrm>
            <a:off x="943050" y="2017650"/>
            <a:ext cx="31146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42" name="Google Shape;242;p25"/>
          <p:cNvSpPr txBox="1">
            <a:spLocks noGrp="1"/>
          </p:cNvSpPr>
          <p:nvPr>
            <p:ph type="subTitle" idx="1"/>
          </p:nvPr>
        </p:nvSpPr>
        <p:spPr>
          <a:xfrm>
            <a:off x="5703725" y="555674"/>
            <a:ext cx="27270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43" name="Google Shape;243;p25"/>
          <p:cNvSpPr txBox="1">
            <a:spLocks noGrp="1"/>
          </p:cNvSpPr>
          <p:nvPr>
            <p:ph type="subTitle" idx="2"/>
          </p:nvPr>
        </p:nvSpPr>
        <p:spPr>
          <a:xfrm>
            <a:off x="5703725" y="863615"/>
            <a:ext cx="2727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25"/>
          <p:cNvSpPr txBox="1">
            <a:spLocks noGrp="1"/>
          </p:cNvSpPr>
          <p:nvPr>
            <p:ph type="subTitle" idx="3"/>
          </p:nvPr>
        </p:nvSpPr>
        <p:spPr>
          <a:xfrm>
            <a:off x="5703725" y="2624613"/>
            <a:ext cx="27270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subTitle" idx="4"/>
          </p:nvPr>
        </p:nvSpPr>
        <p:spPr>
          <a:xfrm>
            <a:off x="5703725" y="2932554"/>
            <a:ext cx="2727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5"/>
          <p:cNvSpPr txBox="1">
            <a:spLocks noGrp="1"/>
          </p:cNvSpPr>
          <p:nvPr>
            <p:ph type="subTitle" idx="5"/>
          </p:nvPr>
        </p:nvSpPr>
        <p:spPr>
          <a:xfrm>
            <a:off x="5703725" y="1591783"/>
            <a:ext cx="27270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5"/>
          <p:cNvSpPr txBox="1">
            <a:spLocks noGrp="1"/>
          </p:cNvSpPr>
          <p:nvPr>
            <p:ph type="subTitle" idx="6"/>
          </p:nvPr>
        </p:nvSpPr>
        <p:spPr>
          <a:xfrm>
            <a:off x="5703725" y="1899724"/>
            <a:ext cx="2727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5"/>
          <p:cNvSpPr txBox="1">
            <a:spLocks noGrp="1"/>
          </p:cNvSpPr>
          <p:nvPr>
            <p:ph type="subTitle" idx="7"/>
          </p:nvPr>
        </p:nvSpPr>
        <p:spPr>
          <a:xfrm>
            <a:off x="5703725" y="3656804"/>
            <a:ext cx="27270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5"/>
          <p:cNvSpPr txBox="1">
            <a:spLocks noGrp="1"/>
          </p:cNvSpPr>
          <p:nvPr>
            <p:ph type="subTitle" idx="8"/>
          </p:nvPr>
        </p:nvSpPr>
        <p:spPr>
          <a:xfrm>
            <a:off x="5703725" y="3964745"/>
            <a:ext cx="2727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4">
  <p:cSld name="CUSTOM_14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/>
          <p:nvPr/>
        </p:nvSpPr>
        <p:spPr>
          <a:xfrm>
            <a:off x="-722925" y="-301975"/>
            <a:ext cx="2124600" cy="2124600"/>
          </a:xfrm>
          <a:prstGeom prst="donut">
            <a:avLst>
              <a:gd name="adj" fmla="val 1092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6"/>
          <p:cNvSpPr/>
          <p:nvPr/>
        </p:nvSpPr>
        <p:spPr>
          <a:xfrm>
            <a:off x="-154350" y="389075"/>
            <a:ext cx="9452700" cy="66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6"/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6"/>
          <p:cNvSpPr txBox="1">
            <a:spLocks noGrp="1"/>
          </p:cNvSpPr>
          <p:nvPr>
            <p:ph type="subTitle" idx="1"/>
          </p:nvPr>
        </p:nvSpPr>
        <p:spPr>
          <a:xfrm>
            <a:off x="2336925" y="1429025"/>
            <a:ext cx="1902000" cy="3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55" name="Google Shape;255;p26"/>
          <p:cNvSpPr txBox="1">
            <a:spLocks noGrp="1"/>
          </p:cNvSpPr>
          <p:nvPr>
            <p:ph type="subTitle" idx="2"/>
          </p:nvPr>
        </p:nvSpPr>
        <p:spPr>
          <a:xfrm>
            <a:off x="2336925" y="1736966"/>
            <a:ext cx="1902000" cy="83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6"/>
          <p:cNvSpPr txBox="1">
            <a:spLocks noGrp="1"/>
          </p:cNvSpPr>
          <p:nvPr>
            <p:ph type="subTitle" idx="3"/>
          </p:nvPr>
        </p:nvSpPr>
        <p:spPr>
          <a:xfrm>
            <a:off x="6287307" y="1429025"/>
            <a:ext cx="19020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6"/>
          <p:cNvSpPr txBox="1">
            <a:spLocks noGrp="1"/>
          </p:cNvSpPr>
          <p:nvPr>
            <p:ph type="subTitle" idx="4"/>
          </p:nvPr>
        </p:nvSpPr>
        <p:spPr>
          <a:xfrm>
            <a:off x="6287307" y="1736966"/>
            <a:ext cx="1902000" cy="83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26"/>
          <p:cNvSpPr txBox="1">
            <a:spLocks noGrp="1"/>
          </p:cNvSpPr>
          <p:nvPr>
            <p:ph type="subTitle" idx="5"/>
          </p:nvPr>
        </p:nvSpPr>
        <p:spPr>
          <a:xfrm>
            <a:off x="2336925" y="3260259"/>
            <a:ext cx="1902000" cy="3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26"/>
          <p:cNvSpPr txBox="1">
            <a:spLocks noGrp="1"/>
          </p:cNvSpPr>
          <p:nvPr>
            <p:ph type="subTitle" idx="6"/>
          </p:nvPr>
        </p:nvSpPr>
        <p:spPr>
          <a:xfrm>
            <a:off x="2336925" y="3568200"/>
            <a:ext cx="1902000" cy="83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6"/>
          <p:cNvSpPr txBox="1">
            <a:spLocks noGrp="1"/>
          </p:cNvSpPr>
          <p:nvPr>
            <p:ph type="subTitle" idx="7"/>
          </p:nvPr>
        </p:nvSpPr>
        <p:spPr>
          <a:xfrm>
            <a:off x="6287307" y="3260259"/>
            <a:ext cx="1902000" cy="3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6"/>
          <p:cNvSpPr txBox="1">
            <a:spLocks noGrp="1"/>
          </p:cNvSpPr>
          <p:nvPr>
            <p:ph type="subTitle" idx="8"/>
          </p:nvPr>
        </p:nvSpPr>
        <p:spPr>
          <a:xfrm>
            <a:off x="6287307" y="3568200"/>
            <a:ext cx="1902000" cy="83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_1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8"/>
          <p:cNvSpPr/>
          <p:nvPr/>
        </p:nvSpPr>
        <p:spPr>
          <a:xfrm>
            <a:off x="6136100" y="-540900"/>
            <a:ext cx="2626200" cy="2626200"/>
          </a:xfrm>
          <a:prstGeom prst="donut">
            <a:avLst>
              <a:gd name="adj" fmla="val 1261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8"/>
          <p:cNvSpPr/>
          <p:nvPr/>
        </p:nvSpPr>
        <p:spPr>
          <a:xfrm>
            <a:off x="-154350" y="389075"/>
            <a:ext cx="9452700" cy="66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8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p28"/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8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p28"/>
          <p:cNvSpPr txBox="1">
            <a:spLocks noGrp="1"/>
          </p:cNvSpPr>
          <p:nvPr>
            <p:ph type="title" idx="2" hasCustomPrompt="1"/>
          </p:nvPr>
        </p:nvSpPr>
        <p:spPr>
          <a:xfrm>
            <a:off x="1372600" y="1316475"/>
            <a:ext cx="2712900" cy="7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5" name="Google Shape;285;p28"/>
          <p:cNvSpPr txBox="1">
            <a:spLocks noGrp="1"/>
          </p:cNvSpPr>
          <p:nvPr>
            <p:ph type="subTitle" idx="1"/>
          </p:nvPr>
        </p:nvSpPr>
        <p:spPr>
          <a:xfrm>
            <a:off x="1372600" y="1977924"/>
            <a:ext cx="27129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86" name="Google Shape;286;p28"/>
          <p:cNvSpPr txBox="1">
            <a:spLocks noGrp="1"/>
          </p:cNvSpPr>
          <p:nvPr>
            <p:ph type="title" idx="3" hasCustomPrompt="1"/>
          </p:nvPr>
        </p:nvSpPr>
        <p:spPr>
          <a:xfrm>
            <a:off x="3215550" y="3136725"/>
            <a:ext cx="2712900" cy="7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7" name="Google Shape;287;p28"/>
          <p:cNvSpPr txBox="1">
            <a:spLocks noGrp="1"/>
          </p:cNvSpPr>
          <p:nvPr>
            <p:ph type="subTitle" idx="4"/>
          </p:nvPr>
        </p:nvSpPr>
        <p:spPr>
          <a:xfrm>
            <a:off x="3215550" y="3804375"/>
            <a:ext cx="27129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88" name="Google Shape;288;p28"/>
          <p:cNvSpPr txBox="1">
            <a:spLocks noGrp="1"/>
          </p:cNvSpPr>
          <p:nvPr>
            <p:ph type="title" idx="5" hasCustomPrompt="1"/>
          </p:nvPr>
        </p:nvSpPr>
        <p:spPr>
          <a:xfrm>
            <a:off x="5058500" y="1316475"/>
            <a:ext cx="2712900" cy="7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9" name="Google Shape;289;p28"/>
          <p:cNvSpPr txBox="1">
            <a:spLocks noGrp="1"/>
          </p:cNvSpPr>
          <p:nvPr>
            <p:ph type="subTitle" idx="6"/>
          </p:nvPr>
        </p:nvSpPr>
        <p:spPr>
          <a:xfrm>
            <a:off x="5058500" y="1977924"/>
            <a:ext cx="27129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90" name="Google Shape;290;p28"/>
          <p:cNvSpPr/>
          <p:nvPr/>
        </p:nvSpPr>
        <p:spPr>
          <a:xfrm>
            <a:off x="-1228200" y="1259325"/>
            <a:ext cx="1953000" cy="1953000"/>
          </a:xfrm>
          <a:prstGeom prst="donut">
            <a:avLst>
              <a:gd name="adj" fmla="val 1415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8"/>
          <p:cNvSpPr/>
          <p:nvPr/>
        </p:nvSpPr>
        <p:spPr>
          <a:xfrm rot="-5400000">
            <a:off x="7038976" y="2846275"/>
            <a:ext cx="4041300" cy="4041300"/>
          </a:xfrm>
          <a:prstGeom prst="blockArc">
            <a:avLst>
              <a:gd name="adj1" fmla="val 15572732"/>
              <a:gd name="adj2" fmla="val 250761"/>
              <a:gd name="adj3" fmla="val 841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8"/>
          <p:cNvSpPr/>
          <p:nvPr/>
        </p:nvSpPr>
        <p:spPr>
          <a:xfrm>
            <a:off x="1284775" y="3758625"/>
            <a:ext cx="2753100" cy="2753100"/>
          </a:xfrm>
          <a:prstGeom prst="donut">
            <a:avLst>
              <a:gd name="adj" fmla="val 11083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1_1_1_1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9"/>
          <p:cNvSpPr/>
          <p:nvPr/>
        </p:nvSpPr>
        <p:spPr>
          <a:xfrm>
            <a:off x="-154350" y="389075"/>
            <a:ext cx="9452700" cy="66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9"/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29"/>
          <p:cNvSpPr txBox="1"/>
          <p:nvPr/>
        </p:nvSpPr>
        <p:spPr>
          <a:xfrm>
            <a:off x="1094125" y="5414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7" name="Google Shape;297;p29"/>
          <p:cNvSpPr txBox="1">
            <a:spLocks noGrp="1"/>
          </p:cNvSpPr>
          <p:nvPr>
            <p:ph type="title" idx="2" hasCustomPrompt="1"/>
          </p:nvPr>
        </p:nvSpPr>
        <p:spPr>
          <a:xfrm>
            <a:off x="941300" y="2941400"/>
            <a:ext cx="2125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298" name="Google Shape;298;p29"/>
          <p:cNvSpPr txBox="1">
            <a:spLocks noGrp="1"/>
          </p:cNvSpPr>
          <p:nvPr>
            <p:ph type="title" idx="3" hasCustomPrompt="1"/>
          </p:nvPr>
        </p:nvSpPr>
        <p:spPr>
          <a:xfrm>
            <a:off x="3509125" y="2941400"/>
            <a:ext cx="2125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299" name="Google Shape;299;p29"/>
          <p:cNvSpPr txBox="1">
            <a:spLocks noGrp="1"/>
          </p:cNvSpPr>
          <p:nvPr>
            <p:ph type="title" idx="4"/>
          </p:nvPr>
        </p:nvSpPr>
        <p:spPr>
          <a:xfrm>
            <a:off x="941311" y="3643620"/>
            <a:ext cx="21258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1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00" name="Google Shape;300;p29"/>
          <p:cNvSpPr txBox="1">
            <a:spLocks noGrp="1"/>
          </p:cNvSpPr>
          <p:nvPr>
            <p:ph type="subTitle" idx="1"/>
          </p:nvPr>
        </p:nvSpPr>
        <p:spPr>
          <a:xfrm>
            <a:off x="941311" y="3988501"/>
            <a:ext cx="21258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9"/>
          <p:cNvSpPr txBox="1">
            <a:spLocks noGrp="1"/>
          </p:cNvSpPr>
          <p:nvPr>
            <p:ph type="title" idx="5"/>
          </p:nvPr>
        </p:nvSpPr>
        <p:spPr>
          <a:xfrm>
            <a:off x="3509125" y="3643621"/>
            <a:ext cx="21258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1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02" name="Google Shape;302;p29"/>
          <p:cNvSpPr txBox="1">
            <a:spLocks noGrp="1"/>
          </p:cNvSpPr>
          <p:nvPr>
            <p:ph type="subTitle" idx="6"/>
          </p:nvPr>
        </p:nvSpPr>
        <p:spPr>
          <a:xfrm>
            <a:off x="3509125" y="3988503"/>
            <a:ext cx="21258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9"/>
          <p:cNvSpPr txBox="1">
            <a:spLocks noGrp="1"/>
          </p:cNvSpPr>
          <p:nvPr>
            <p:ph type="title" idx="7" hasCustomPrompt="1"/>
          </p:nvPr>
        </p:nvSpPr>
        <p:spPr>
          <a:xfrm>
            <a:off x="6077025" y="2941400"/>
            <a:ext cx="2125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304" name="Google Shape;304;p29"/>
          <p:cNvSpPr txBox="1">
            <a:spLocks noGrp="1"/>
          </p:cNvSpPr>
          <p:nvPr>
            <p:ph type="title" idx="8"/>
          </p:nvPr>
        </p:nvSpPr>
        <p:spPr>
          <a:xfrm>
            <a:off x="6077025" y="3643621"/>
            <a:ext cx="21258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1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05" name="Google Shape;305;p29"/>
          <p:cNvSpPr txBox="1">
            <a:spLocks noGrp="1"/>
          </p:cNvSpPr>
          <p:nvPr>
            <p:ph type="subTitle" idx="9"/>
          </p:nvPr>
        </p:nvSpPr>
        <p:spPr>
          <a:xfrm>
            <a:off x="6077025" y="3988503"/>
            <a:ext cx="21258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29"/>
          <p:cNvSpPr/>
          <p:nvPr/>
        </p:nvSpPr>
        <p:spPr>
          <a:xfrm>
            <a:off x="7913650" y="-434575"/>
            <a:ext cx="2125800" cy="2125800"/>
          </a:xfrm>
          <a:prstGeom prst="donut">
            <a:avLst>
              <a:gd name="adj" fmla="val 130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9"/>
          <p:cNvSpPr/>
          <p:nvPr/>
        </p:nvSpPr>
        <p:spPr>
          <a:xfrm>
            <a:off x="-559825" y="4604100"/>
            <a:ext cx="2125800" cy="2125800"/>
          </a:xfrm>
          <a:prstGeom prst="donut">
            <a:avLst>
              <a:gd name="adj" fmla="val 130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3_1_1"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1"/>
          <p:cNvSpPr/>
          <p:nvPr/>
        </p:nvSpPr>
        <p:spPr>
          <a:xfrm>
            <a:off x="5389400" y="487425"/>
            <a:ext cx="1367700" cy="1367700"/>
          </a:xfrm>
          <a:prstGeom prst="donut">
            <a:avLst>
              <a:gd name="adj" fmla="val 1590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1"/>
          <p:cNvSpPr txBox="1"/>
          <p:nvPr/>
        </p:nvSpPr>
        <p:spPr>
          <a:xfrm>
            <a:off x="1094125" y="1417550"/>
            <a:ext cx="6818100" cy="21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p31"/>
          <p:cNvSpPr txBox="1"/>
          <p:nvPr/>
        </p:nvSpPr>
        <p:spPr>
          <a:xfrm>
            <a:off x="5261025" y="3460725"/>
            <a:ext cx="2651100" cy="9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b="1">
              <a:solidFill>
                <a:srgbClr val="FFC8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" name="Google Shape;320;p31"/>
          <p:cNvSpPr txBox="1">
            <a:spLocks noGrp="1"/>
          </p:cNvSpPr>
          <p:nvPr>
            <p:ph type="title"/>
          </p:nvPr>
        </p:nvSpPr>
        <p:spPr>
          <a:xfrm>
            <a:off x="1693350" y="1535375"/>
            <a:ext cx="5757300" cy="19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21" name="Google Shape;321;p31"/>
          <p:cNvSpPr txBox="1">
            <a:spLocks noGrp="1"/>
          </p:cNvSpPr>
          <p:nvPr>
            <p:ph type="subTitle" idx="1"/>
          </p:nvPr>
        </p:nvSpPr>
        <p:spPr>
          <a:xfrm>
            <a:off x="2550600" y="4105500"/>
            <a:ext cx="40428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22" name="Google Shape;322;p31"/>
          <p:cNvSpPr/>
          <p:nvPr/>
        </p:nvSpPr>
        <p:spPr>
          <a:xfrm flipH="1">
            <a:off x="7019801" y="2835150"/>
            <a:ext cx="3911700" cy="3911700"/>
          </a:xfrm>
          <a:prstGeom prst="blockArc">
            <a:avLst>
              <a:gd name="adj1" fmla="val 15764927"/>
              <a:gd name="adj2" fmla="val 943522"/>
              <a:gd name="adj3" fmla="val 7868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1"/>
          <p:cNvSpPr/>
          <p:nvPr/>
        </p:nvSpPr>
        <p:spPr>
          <a:xfrm>
            <a:off x="463225" y="4450100"/>
            <a:ext cx="1367700" cy="1367700"/>
          </a:xfrm>
          <a:prstGeom prst="donut">
            <a:avLst>
              <a:gd name="adj" fmla="val 1590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4">
    <p:bg>
      <p:bgPr>
        <a:noFill/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2"/>
          <p:cNvSpPr/>
          <p:nvPr/>
        </p:nvSpPr>
        <p:spPr>
          <a:xfrm>
            <a:off x="-28575" y="-82650"/>
            <a:ext cx="4600500" cy="530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2"/>
          <p:cNvSpPr txBox="1"/>
          <p:nvPr/>
        </p:nvSpPr>
        <p:spPr>
          <a:xfrm>
            <a:off x="5298300" y="2567075"/>
            <a:ext cx="31194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7" name="Google Shape;327;p32"/>
          <p:cNvSpPr txBox="1"/>
          <p:nvPr/>
        </p:nvSpPr>
        <p:spPr>
          <a:xfrm>
            <a:off x="5298300" y="4049375"/>
            <a:ext cx="31194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" name="Google Shape;328;p32"/>
          <p:cNvSpPr txBox="1"/>
          <p:nvPr/>
        </p:nvSpPr>
        <p:spPr>
          <a:xfrm>
            <a:off x="5387850" y="3299075"/>
            <a:ext cx="31194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" name="Google Shape;329;p32"/>
          <p:cNvSpPr txBox="1">
            <a:spLocks noGrp="1"/>
          </p:cNvSpPr>
          <p:nvPr>
            <p:ph type="title"/>
          </p:nvPr>
        </p:nvSpPr>
        <p:spPr>
          <a:xfrm>
            <a:off x="893000" y="3199725"/>
            <a:ext cx="3013200" cy="52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330" name="Google Shape;330;p32"/>
          <p:cNvSpPr txBox="1">
            <a:spLocks noGrp="1"/>
          </p:cNvSpPr>
          <p:nvPr>
            <p:ph type="subTitle" idx="1"/>
          </p:nvPr>
        </p:nvSpPr>
        <p:spPr>
          <a:xfrm>
            <a:off x="893125" y="3681725"/>
            <a:ext cx="3013200" cy="73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31" name="Google Shape;331;p32"/>
          <p:cNvSpPr txBox="1">
            <a:spLocks noGrp="1"/>
          </p:cNvSpPr>
          <p:nvPr>
            <p:ph type="title" idx="2"/>
          </p:nvPr>
        </p:nvSpPr>
        <p:spPr>
          <a:xfrm>
            <a:off x="5261825" y="3199725"/>
            <a:ext cx="3013200" cy="52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32" name="Google Shape;332;p32"/>
          <p:cNvSpPr txBox="1">
            <a:spLocks noGrp="1"/>
          </p:cNvSpPr>
          <p:nvPr>
            <p:ph type="subTitle" idx="3"/>
          </p:nvPr>
        </p:nvSpPr>
        <p:spPr>
          <a:xfrm>
            <a:off x="5261828" y="3681725"/>
            <a:ext cx="3013200" cy="73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 preserve="1" userDrawn="1">
  <p:cSld name="1_Title and two columns 1">
    <p:bg>
      <p:bgPr>
        <a:noFill/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2"/>
          <p:cNvSpPr/>
          <p:nvPr userDrawn="1"/>
        </p:nvSpPr>
        <p:spPr>
          <a:xfrm>
            <a:off x="-28576" y="-82650"/>
            <a:ext cx="6532407" cy="530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2"/>
          <p:cNvSpPr txBox="1"/>
          <p:nvPr/>
        </p:nvSpPr>
        <p:spPr>
          <a:xfrm>
            <a:off x="5298300" y="4049375"/>
            <a:ext cx="31194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Google Shape;395;p40">
            <a:extLst>
              <a:ext uri="{FF2B5EF4-FFF2-40B4-BE49-F238E27FC236}">
                <a16:creationId xmlns:a16="http://schemas.microsoft.com/office/drawing/2014/main" id="{6166780A-E507-0AE3-0B0B-0C260CC8B96A}"/>
              </a:ext>
            </a:extLst>
          </p:cNvPr>
          <p:cNvSpPr/>
          <p:nvPr userDrawn="1"/>
        </p:nvSpPr>
        <p:spPr>
          <a:xfrm>
            <a:off x="8229275" y="4204475"/>
            <a:ext cx="1880400" cy="1880400"/>
          </a:xfrm>
          <a:prstGeom prst="donut">
            <a:avLst>
              <a:gd name="adj" fmla="val 872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부제목 1">
            <a:extLst>
              <a:ext uri="{FF2B5EF4-FFF2-40B4-BE49-F238E27FC236}">
                <a16:creationId xmlns:a16="http://schemas.microsoft.com/office/drawing/2014/main" id="{7C7C64AC-23EA-5755-129E-D1D525C46230}"/>
              </a:ext>
            </a:extLst>
          </p:cNvPr>
          <p:cNvSpPr txBox="1">
            <a:spLocks/>
          </p:cNvSpPr>
          <p:nvPr userDrawn="1"/>
        </p:nvSpPr>
        <p:spPr>
          <a:xfrm>
            <a:off x="6568224" y="533400"/>
            <a:ext cx="2479183" cy="389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6020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 rot="10800000">
            <a:off x="7843922" y="-1058801"/>
            <a:ext cx="2481900" cy="2481900"/>
          </a:xfrm>
          <a:prstGeom prst="blockArc">
            <a:avLst>
              <a:gd name="adj1" fmla="val 15904124"/>
              <a:gd name="adj2" fmla="val 722519"/>
              <a:gd name="adj3" fmla="val 72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-154350" y="389075"/>
            <a:ext cx="9452700" cy="66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 rot="4458820">
            <a:off x="-1488663" y="4124021"/>
            <a:ext cx="2387832" cy="2387832"/>
          </a:xfrm>
          <a:prstGeom prst="blockArc">
            <a:avLst>
              <a:gd name="adj1" fmla="val 12582103"/>
              <a:gd name="adj2" fmla="val 16685375"/>
              <a:gd name="adj3" fmla="val 1025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909825" y="1507250"/>
            <a:ext cx="7315200" cy="3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" name="Google Shape;31;p4"/>
          <p:cNvSpPr txBox="1"/>
          <p:nvPr/>
        </p:nvSpPr>
        <p:spPr>
          <a:xfrm>
            <a:off x="1094125" y="5414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1094125" y="434070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702925" y="1057150"/>
            <a:ext cx="7738200" cy="5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9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3"/>
          <p:cNvSpPr/>
          <p:nvPr/>
        </p:nvSpPr>
        <p:spPr>
          <a:xfrm>
            <a:off x="-1960125" y="2922700"/>
            <a:ext cx="4036500" cy="4036500"/>
          </a:xfrm>
          <a:prstGeom prst="blockArc">
            <a:avLst>
              <a:gd name="adj1" fmla="val 15904124"/>
              <a:gd name="adj2" fmla="val 722519"/>
              <a:gd name="adj3" fmla="val 72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3"/>
          <p:cNvSpPr/>
          <p:nvPr/>
        </p:nvSpPr>
        <p:spPr>
          <a:xfrm rot="10800000">
            <a:off x="7031475" y="-1677875"/>
            <a:ext cx="4036500" cy="4036500"/>
          </a:xfrm>
          <a:prstGeom prst="blockArc">
            <a:avLst>
              <a:gd name="adj1" fmla="val 15904124"/>
              <a:gd name="adj2" fmla="val 722519"/>
              <a:gd name="adj3" fmla="val 7278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3"/>
          <p:cNvSpPr/>
          <p:nvPr/>
        </p:nvSpPr>
        <p:spPr>
          <a:xfrm>
            <a:off x="-154350" y="389075"/>
            <a:ext cx="9452700" cy="66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3"/>
          <p:cNvSpPr txBox="1">
            <a:spLocks noGrp="1"/>
          </p:cNvSpPr>
          <p:nvPr>
            <p:ph type="subTitle" idx="1"/>
          </p:nvPr>
        </p:nvSpPr>
        <p:spPr>
          <a:xfrm>
            <a:off x="2428850" y="1374038"/>
            <a:ext cx="41814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338" name="Google Shape;338;p33"/>
          <p:cNvSpPr txBox="1">
            <a:spLocks noGrp="1"/>
          </p:cNvSpPr>
          <p:nvPr>
            <p:ph type="subTitle" idx="2"/>
          </p:nvPr>
        </p:nvSpPr>
        <p:spPr>
          <a:xfrm>
            <a:off x="2428850" y="1722435"/>
            <a:ext cx="41814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33"/>
          <p:cNvSpPr txBox="1">
            <a:spLocks noGrp="1"/>
          </p:cNvSpPr>
          <p:nvPr>
            <p:ph type="subTitle" idx="3"/>
          </p:nvPr>
        </p:nvSpPr>
        <p:spPr>
          <a:xfrm>
            <a:off x="4009438" y="3157637"/>
            <a:ext cx="41787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340" name="Google Shape;340;p33"/>
          <p:cNvSpPr txBox="1">
            <a:spLocks noGrp="1"/>
          </p:cNvSpPr>
          <p:nvPr>
            <p:ph type="subTitle" idx="4"/>
          </p:nvPr>
        </p:nvSpPr>
        <p:spPr>
          <a:xfrm>
            <a:off x="4009438" y="3509501"/>
            <a:ext cx="41787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33"/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33"/>
          <p:cNvSpPr/>
          <p:nvPr/>
        </p:nvSpPr>
        <p:spPr>
          <a:xfrm>
            <a:off x="-469575" y="1310041"/>
            <a:ext cx="999900" cy="999900"/>
          </a:xfrm>
          <a:prstGeom prst="donut">
            <a:avLst>
              <a:gd name="adj" fmla="val 209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33"/>
          <p:cNvSpPr>
            <a:spLocks noGrp="1"/>
          </p:cNvSpPr>
          <p:nvPr>
            <p:ph type="pic" idx="5"/>
          </p:nvPr>
        </p:nvSpPr>
        <p:spPr>
          <a:xfrm>
            <a:off x="824525" y="1306401"/>
            <a:ext cx="1335000" cy="1335000"/>
          </a:xfrm>
          <a:prstGeom prst="rect">
            <a:avLst/>
          </a:prstGeom>
          <a:noFill/>
          <a:ln>
            <a:noFill/>
          </a:ln>
        </p:spPr>
      </p:sp>
      <p:sp>
        <p:nvSpPr>
          <p:cNvPr id="344" name="Google Shape;344;p33"/>
          <p:cNvSpPr>
            <a:spLocks noGrp="1"/>
          </p:cNvSpPr>
          <p:nvPr>
            <p:ph type="pic" idx="6"/>
          </p:nvPr>
        </p:nvSpPr>
        <p:spPr>
          <a:xfrm>
            <a:off x="2401488" y="3079912"/>
            <a:ext cx="1335000" cy="1335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9_1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4"/>
          <p:cNvSpPr>
            <a:spLocks noGrp="1"/>
          </p:cNvSpPr>
          <p:nvPr>
            <p:ph type="pic" idx="2"/>
          </p:nvPr>
        </p:nvSpPr>
        <p:spPr>
          <a:xfrm>
            <a:off x="1210725" y="1194875"/>
            <a:ext cx="2916900" cy="3410700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34"/>
          <p:cNvSpPr/>
          <p:nvPr/>
        </p:nvSpPr>
        <p:spPr>
          <a:xfrm>
            <a:off x="-154350" y="389075"/>
            <a:ext cx="9452700" cy="66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4"/>
          <p:cNvSpPr txBox="1">
            <a:spLocks noGrp="1"/>
          </p:cNvSpPr>
          <p:nvPr>
            <p:ph type="subTitle" idx="1"/>
          </p:nvPr>
        </p:nvSpPr>
        <p:spPr>
          <a:xfrm>
            <a:off x="4639200" y="1194875"/>
            <a:ext cx="3305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349" name="Google Shape;349;p34"/>
          <p:cNvSpPr txBox="1">
            <a:spLocks noGrp="1"/>
          </p:cNvSpPr>
          <p:nvPr>
            <p:ph type="subTitle" idx="3"/>
          </p:nvPr>
        </p:nvSpPr>
        <p:spPr>
          <a:xfrm>
            <a:off x="4639200" y="1572251"/>
            <a:ext cx="33051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4"/>
          <p:cNvSpPr txBox="1">
            <a:spLocks noGrp="1"/>
          </p:cNvSpPr>
          <p:nvPr>
            <p:ph type="subTitle" idx="4"/>
          </p:nvPr>
        </p:nvSpPr>
        <p:spPr>
          <a:xfrm>
            <a:off x="4639200" y="2318121"/>
            <a:ext cx="3305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351" name="Google Shape;351;p34"/>
          <p:cNvSpPr txBox="1">
            <a:spLocks noGrp="1"/>
          </p:cNvSpPr>
          <p:nvPr>
            <p:ph type="subTitle" idx="5"/>
          </p:nvPr>
        </p:nvSpPr>
        <p:spPr>
          <a:xfrm>
            <a:off x="4639200" y="2695500"/>
            <a:ext cx="3305100" cy="19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34"/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34"/>
          <p:cNvSpPr/>
          <p:nvPr/>
        </p:nvSpPr>
        <p:spPr>
          <a:xfrm>
            <a:off x="8430725" y="1259175"/>
            <a:ext cx="2196600" cy="2196600"/>
          </a:xfrm>
          <a:prstGeom prst="donut">
            <a:avLst>
              <a:gd name="adj" fmla="val 11854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4"/>
          <p:cNvSpPr/>
          <p:nvPr/>
        </p:nvSpPr>
        <p:spPr>
          <a:xfrm>
            <a:off x="-1108950" y="2085975"/>
            <a:ext cx="1806600" cy="1806600"/>
          </a:xfrm>
          <a:prstGeom prst="donut">
            <a:avLst>
              <a:gd name="adj" fmla="val 14442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5">
  <p:cSld name="CUSTOM_9_1_1_1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6"/>
          <p:cNvSpPr/>
          <p:nvPr/>
        </p:nvSpPr>
        <p:spPr>
          <a:xfrm>
            <a:off x="-1038700" y="-537150"/>
            <a:ext cx="2753100" cy="2753100"/>
          </a:xfrm>
          <a:prstGeom prst="donut">
            <a:avLst>
              <a:gd name="adj" fmla="val 1185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6"/>
          <p:cNvSpPr/>
          <p:nvPr/>
        </p:nvSpPr>
        <p:spPr>
          <a:xfrm>
            <a:off x="-154350" y="389075"/>
            <a:ext cx="9452700" cy="66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6"/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36"/>
          <p:cNvSpPr txBox="1">
            <a:spLocks noGrp="1"/>
          </p:cNvSpPr>
          <p:nvPr>
            <p:ph type="subTitle" idx="1"/>
          </p:nvPr>
        </p:nvSpPr>
        <p:spPr>
          <a:xfrm>
            <a:off x="1827000" y="3612150"/>
            <a:ext cx="25563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368" name="Google Shape;368;p36"/>
          <p:cNvSpPr txBox="1">
            <a:spLocks noGrp="1"/>
          </p:cNvSpPr>
          <p:nvPr>
            <p:ph type="subTitle" idx="2"/>
          </p:nvPr>
        </p:nvSpPr>
        <p:spPr>
          <a:xfrm>
            <a:off x="1827000" y="3988408"/>
            <a:ext cx="25563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36"/>
          <p:cNvSpPr txBox="1">
            <a:spLocks noGrp="1"/>
          </p:cNvSpPr>
          <p:nvPr>
            <p:ph type="subTitle" idx="3"/>
          </p:nvPr>
        </p:nvSpPr>
        <p:spPr>
          <a:xfrm>
            <a:off x="4760700" y="3612145"/>
            <a:ext cx="25563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370" name="Google Shape;370;p36"/>
          <p:cNvSpPr txBox="1">
            <a:spLocks noGrp="1"/>
          </p:cNvSpPr>
          <p:nvPr>
            <p:ph type="subTitle" idx="4"/>
          </p:nvPr>
        </p:nvSpPr>
        <p:spPr>
          <a:xfrm>
            <a:off x="4760700" y="3988503"/>
            <a:ext cx="25563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36"/>
          <p:cNvSpPr/>
          <p:nvPr/>
        </p:nvSpPr>
        <p:spPr>
          <a:xfrm>
            <a:off x="7762400" y="3227550"/>
            <a:ext cx="2753100" cy="2753100"/>
          </a:xfrm>
          <a:prstGeom prst="donut">
            <a:avLst>
              <a:gd name="adj" fmla="val 11854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6"/>
          <p:cNvSpPr>
            <a:spLocks noGrp="1"/>
          </p:cNvSpPr>
          <p:nvPr>
            <p:ph type="pic" idx="5"/>
          </p:nvPr>
        </p:nvSpPr>
        <p:spPr>
          <a:xfrm>
            <a:off x="2209570" y="1247925"/>
            <a:ext cx="1792200" cy="224040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36"/>
          <p:cNvSpPr>
            <a:spLocks noGrp="1"/>
          </p:cNvSpPr>
          <p:nvPr>
            <p:ph type="pic" idx="6"/>
          </p:nvPr>
        </p:nvSpPr>
        <p:spPr>
          <a:xfrm>
            <a:off x="5143270" y="1247925"/>
            <a:ext cx="1792200" cy="2240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6">
  <p:cSld name="CUSTOM_9_1_1_1_1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7"/>
          <p:cNvSpPr/>
          <p:nvPr/>
        </p:nvSpPr>
        <p:spPr>
          <a:xfrm>
            <a:off x="-154350" y="389075"/>
            <a:ext cx="9452700" cy="66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7"/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37"/>
          <p:cNvSpPr txBox="1">
            <a:spLocks noGrp="1"/>
          </p:cNvSpPr>
          <p:nvPr>
            <p:ph type="body" idx="1"/>
          </p:nvPr>
        </p:nvSpPr>
        <p:spPr>
          <a:xfrm>
            <a:off x="702900" y="1152475"/>
            <a:ext cx="381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78" name="Google Shape;378;p37"/>
          <p:cNvSpPr txBox="1">
            <a:spLocks noGrp="1"/>
          </p:cNvSpPr>
          <p:nvPr>
            <p:ph type="body" idx="2"/>
          </p:nvPr>
        </p:nvSpPr>
        <p:spPr>
          <a:xfrm>
            <a:off x="4620447" y="1152475"/>
            <a:ext cx="381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_1_1">
    <p:bg>
      <p:bgPr>
        <a:noFill/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8"/>
          <p:cNvSpPr/>
          <p:nvPr/>
        </p:nvSpPr>
        <p:spPr>
          <a:xfrm rot="-5400000">
            <a:off x="7965010" y="-1097203"/>
            <a:ext cx="2387700" cy="2387700"/>
          </a:xfrm>
          <a:prstGeom prst="blockArc">
            <a:avLst>
              <a:gd name="adj1" fmla="val 10820796"/>
              <a:gd name="adj2" fmla="val 16556050"/>
              <a:gd name="adj3" fmla="val 1084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8"/>
          <p:cNvSpPr/>
          <p:nvPr/>
        </p:nvSpPr>
        <p:spPr>
          <a:xfrm>
            <a:off x="-154350" y="389075"/>
            <a:ext cx="9452700" cy="66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8"/>
          <p:cNvSpPr txBox="1"/>
          <p:nvPr/>
        </p:nvSpPr>
        <p:spPr>
          <a:xfrm>
            <a:off x="1094125" y="5414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3" name="Google Shape;383;p38"/>
          <p:cNvSpPr/>
          <p:nvPr/>
        </p:nvSpPr>
        <p:spPr>
          <a:xfrm rot="-900003">
            <a:off x="-1468002" y="4320800"/>
            <a:ext cx="2387761" cy="2387761"/>
          </a:xfrm>
          <a:prstGeom prst="blockArc">
            <a:avLst>
              <a:gd name="adj1" fmla="val 17506725"/>
              <a:gd name="adj2" fmla="val 21555750"/>
              <a:gd name="adj3" fmla="val 9524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38"/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_1_1_3">
    <p:bg>
      <p:bgPr>
        <a:noFill/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9"/>
          <p:cNvSpPr/>
          <p:nvPr/>
        </p:nvSpPr>
        <p:spPr>
          <a:xfrm rot="-5400000">
            <a:off x="7965010" y="-1097203"/>
            <a:ext cx="2387700" cy="2387700"/>
          </a:xfrm>
          <a:prstGeom prst="blockArc">
            <a:avLst>
              <a:gd name="adj1" fmla="val 10820796"/>
              <a:gd name="adj2" fmla="val 16556050"/>
              <a:gd name="adj3" fmla="val 1084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9"/>
          <p:cNvSpPr/>
          <p:nvPr/>
        </p:nvSpPr>
        <p:spPr>
          <a:xfrm>
            <a:off x="-154350" y="389075"/>
            <a:ext cx="9452700" cy="66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9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" name="Google Shape;389;p39"/>
          <p:cNvSpPr/>
          <p:nvPr/>
        </p:nvSpPr>
        <p:spPr>
          <a:xfrm rot="-900003">
            <a:off x="-1468002" y="4320800"/>
            <a:ext cx="2387761" cy="2387761"/>
          </a:xfrm>
          <a:prstGeom prst="blockArc">
            <a:avLst>
              <a:gd name="adj1" fmla="val 17506725"/>
              <a:gd name="adj2" fmla="val 21555750"/>
              <a:gd name="adj3" fmla="val 9524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9"/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9"/>
          <p:cNvSpPr txBox="1">
            <a:spLocks noGrp="1"/>
          </p:cNvSpPr>
          <p:nvPr>
            <p:ph type="body" idx="1"/>
          </p:nvPr>
        </p:nvSpPr>
        <p:spPr>
          <a:xfrm>
            <a:off x="702900" y="1152475"/>
            <a:ext cx="7727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_1_2">
    <p:bg>
      <p:bgPr>
        <a:noFill/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0"/>
          <p:cNvSpPr/>
          <p:nvPr/>
        </p:nvSpPr>
        <p:spPr>
          <a:xfrm rot="8596392">
            <a:off x="-890389" y="-973043"/>
            <a:ext cx="1705685" cy="1705685"/>
          </a:xfrm>
          <a:prstGeom prst="blockArc">
            <a:avLst>
              <a:gd name="adj1" fmla="val 11751713"/>
              <a:gd name="adj2" fmla="val 2721617"/>
              <a:gd name="adj3" fmla="val 26058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40"/>
          <p:cNvSpPr/>
          <p:nvPr/>
        </p:nvSpPr>
        <p:spPr>
          <a:xfrm>
            <a:off x="-154350" y="389075"/>
            <a:ext cx="9452700" cy="66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40"/>
          <p:cNvSpPr/>
          <p:nvPr/>
        </p:nvSpPr>
        <p:spPr>
          <a:xfrm>
            <a:off x="8229275" y="4204475"/>
            <a:ext cx="1880400" cy="1880400"/>
          </a:xfrm>
          <a:prstGeom prst="donut">
            <a:avLst>
              <a:gd name="adj" fmla="val 872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40"/>
          <p:cNvSpPr txBox="1"/>
          <p:nvPr/>
        </p:nvSpPr>
        <p:spPr>
          <a:xfrm>
            <a:off x="1094125" y="5414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7" name="Google Shape;397;p40"/>
          <p:cNvSpPr txBox="1">
            <a:spLocks noGrp="1"/>
          </p:cNvSpPr>
          <p:nvPr>
            <p:ph type="subTitle" idx="1"/>
          </p:nvPr>
        </p:nvSpPr>
        <p:spPr>
          <a:xfrm>
            <a:off x="5048375" y="1124375"/>
            <a:ext cx="3019800" cy="33036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98" name="Google Shape;398;p40"/>
          <p:cNvSpPr txBox="1"/>
          <p:nvPr/>
        </p:nvSpPr>
        <p:spPr>
          <a:xfrm>
            <a:off x="1094125" y="5414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9" name="Google Shape;399;p40"/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_1">
    <p:bg>
      <p:bgPr>
        <a:noFill/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1"/>
          <p:cNvSpPr>
            <a:spLocks noGrp="1"/>
          </p:cNvSpPr>
          <p:nvPr>
            <p:ph type="pic" idx="2"/>
          </p:nvPr>
        </p:nvSpPr>
        <p:spPr>
          <a:xfrm>
            <a:off x="-7975" y="0"/>
            <a:ext cx="5361900" cy="359850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41"/>
          <p:cNvSpPr txBox="1">
            <a:spLocks noGrp="1"/>
          </p:cNvSpPr>
          <p:nvPr>
            <p:ph type="title"/>
          </p:nvPr>
        </p:nvSpPr>
        <p:spPr>
          <a:xfrm>
            <a:off x="4466225" y="1936500"/>
            <a:ext cx="34782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41"/>
          <p:cNvSpPr txBox="1">
            <a:spLocks noGrp="1"/>
          </p:cNvSpPr>
          <p:nvPr>
            <p:ph type="subTitle" idx="1"/>
          </p:nvPr>
        </p:nvSpPr>
        <p:spPr>
          <a:xfrm>
            <a:off x="4466225" y="3044700"/>
            <a:ext cx="3478200" cy="1169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404" name="Google Shape;404;p41"/>
          <p:cNvSpPr/>
          <p:nvPr/>
        </p:nvSpPr>
        <p:spPr>
          <a:xfrm>
            <a:off x="-1739434" y="3044697"/>
            <a:ext cx="3679200" cy="3679200"/>
          </a:xfrm>
          <a:prstGeom prst="blockArc">
            <a:avLst>
              <a:gd name="adj1" fmla="val 15904124"/>
              <a:gd name="adj2" fmla="val 722519"/>
              <a:gd name="adj3" fmla="val 7278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41"/>
          <p:cNvSpPr/>
          <p:nvPr/>
        </p:nvSpPr>
        <p:spPr>
          <a:xfrm rot="10800000">
            <a:off x="7200116" y="-1534853"/>
            <a:ext cx="3679200" cy="3679200"/>
          </a:xfrm>
          <a:prstGeom prst="blockArc">
            <a:avLst>
              <a:gd name="adj1" fmla="val 15904124"/>
              <a:gd name="adj2" fmla="val 722519"/>
              <a:gd name="adj3" fmla="val 72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1_1_1_3_1">
    <p:bg>
      <p:bgPr>
        <a:noFill/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3"/>
          <p:cNvSpPr/>
          <p:nvPr/>
        </p:nvSpPr>
        <p:spPr>
          <a:xfrm>
            <a:off x="7088575" y="-748225"/>
            <a:ext cx="2753100" cy="2753100"/>
          </a:xfrm>
          <a:prstGeom prst="donut">
            <a:avLst>
              <a:gd name="adj" fmla="val 1185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3"/>
          <p:cNvSpPr/>
          <p:nvPr/>
        </p:nvSpPr>
        <p:spPr>
          <a:xfrm rot="10800000">
            <a:off x="708000" y="399750"/>
            <a:ext cx="7728000" cy="4344000"/>
          </a:xfrm>
          <a:prstGeom prst="round1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43"/>
          <p:cNvSpPr txBox="1">
            <a:spLocks noGrp="1"/>
          </p:cNvSpPr>
          <p:nvPr>
            <p:ph type="title"/>
          </p:nvPr>
        </p:nvSpPr>
        <p:spPr>
          <a:xfrm>
            <a:off x="1348250" y="1032450"/>
            <a:ext cx="3084900" cy="20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43"/>
          <p:cNvSpPr txBox="1">
            <a:spLocks noGrp="1"/>
          </p:cNvSpPr>
          <p:nvPr>
            <p:ph type="subTitle" idx="1"/>
          </p:nvPr>
        </p:nvSpPr>
        <p:spPr>
          <a:xfrm>
            <a:off x="1348250" y="3064350"/>
            <a:ext cx="30849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43"/>
          <p:cNvSpPr>
            <a:spLocks noGrp="1"/>
          </p:cNvSpPr>
          <p:nvPr>
            <p:ph type="pic" idx="2"/>
          </p:nvPr>
        </p:nvSpPr>
        <p:spPr>
          <a:xfrm>
            <a:off x="5007000" y="400350"/>
            <a:ext cx="3429000" cy="4343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4_1_1_1_3_1_1">
    <p:bg>
      <p:bgPr>
        <a:solidFill>
          <a:schemeClr val="accent2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4"/>
          <p:cNvSpPr/>
          <p:nvPr/>
        </p:nvSpPr>
        <p:spPr>
          <a:xfrm>
            <a:off x="-886300" y="3163800"/>
            <a:ext cx="2753100" cy="2753100"/>
          </a:xfrm>
          <a:prstGeom prst="donut">
            <a:avLst>
              <a:gd name="adj" fmla="val 1185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44"/>
          <p:cNvSpPr>
            <a:spLocks noGrp="1"/>
          </p:cNvSpPr>
          <p:nvPr>
            <p:ph type="pic" idx="2"/>
          </p:nvPr>
        </p:nvSpPr>
        <p:spPr>
          <a:xfrm>
            <a:off x="708000" y="539400"/>
            <a:ext cx="7717500" cy="2624400"/>
          </a:xfrm>
          <a:prstGeom prst="rect">
            <a:avLst/>
          </a:prstGeom>
          <a:noFill/>
          <a:ln>
            <a:noFill/>
          </a:ln>
        </p:spPr>
      </p:sp>
      <p:sp>
        <p:nvSpPr>
          <p:cNvPr id="421" name="Google Shape;421;p44"/>
          <p:cNvSpPr txBox="1">
            <a:spLocks noGrp="1"/>
          </p:cNvSpPr>
          <p:nvPr>
            <p:ph type="title"/>
          </p:nvPr>
        </p:nvSpPr>
        <p:spPr>
          <a:xfrm>
            <a:off x="1140900" y="3330750"/>
            <a:ext cx="26142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44"/>
          <p:cNvSpPr txBox="1">
            <a:spLocks noGrp="1"/>
          </p:cNvSpPr>
          <p:nvPr>
            <p:ph type="subTitle" idx="1"/>
          </p:nvPr>
        </p:nvSpPr>
        <p:spPr>
          <a:xfrm>
            <a:off x="3959100" y="3469200"/>
            <a:ext cx="40440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-154350" y="389075"/>
            <a:ext cx="9452700" cy="66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6"/>
          <p:cNvSpPr txBox="1"/>
          <p:nvPr/>
        </p:nvSpPr>
        <p:spPr>
          <a:xfrm>
            <a:off x="1094125" y="5414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" name="Google Shape;46;p6"/>
          <p:cNvSpPr/>
          <p:nvPr/>
        </p:nvSpPr>
        <p:spPr>
          <a:xfrm>
            <a:off x="8301363" y="4271528"/>
            <a:ext cx="1705500" cy="1705500"/>
          </a:xfrm>
          <a:prstGeom prst="blockArc">
            <a:avLst>
              <a:gd name="adj1" fmla="val 10676778"/>
              <a:gd name="adj2" fmla="val 16322302"/>
              <a:gd name="adj3" fmla="val 11982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4_1_1_1_3_1_1_1_1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5"/>
          <p:cNvSpPr txBox="1">
            <a:spLocks noGrp="1"/>
          </p:cNvSpPr>
          <p:nvPr>
            <p:ph type="title"/>
          </p:nvPr>
        </p:nvSpPr>
        <p:spPr>
          <a:xfrm>
            <a:off x="3951648" y="2002225"/>
            <a:ext cx="38532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45"/>
          <p:cNvSpPr txBox="1">
            <a:spLocks noGrp="1"/>
          </p:cNvSpPr>
          <p:nvPr>
            <p:ph type="subTitle" idx="1"/>
          </p:nvPr>
        </p:nvSpPr>
        <p:spPr>
          <a:xfrm>
            <a:off x="3951648" y="3110425"/>
            <a:ext cx="38532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45"/>
          <p:cNvSpPr/>
          <p:nvPr/>
        </p:nvSpPr>
        <p:spPr>
          <a:xfrm>
            <a:off x="-613300" y="3541800"/>
            <a:ext cx="2124600" cy="2124600"/>
          </a:xfrm>
          <a:prstGeom prst="donut">
            <a:avLst>
              <a:gd name="adj" fmla="val 1092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45"/>
          <p:cNvSpPr>
            <a:spLocks noGrp="1"/>
          </p:cNvSpPr>
          <p:nvPr>
            <p:ph type="pic" idx="2"/>
          </p:nvPr>
        </p:nvSpPr>
        <p:spPr>
          <a:xfrm>
            <a:off x="781050" y="539100"/>
            <a:ext cx="2990100" cy="4023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4_1_1_1_3_1_1_1_1_1">
    <p:bg>
      <p:bgPr>
        <a:solidFill>
          <a:schemeClr val="accent2"/>
        </a:solid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6"/>
          <p:cNvSpPr/>
          <p:nvPr/>
        </p:nvSpPr>
        <p:spPr>
          <a:xfrm>
            <a:off x="-1853725" y="-1667550"/>
            <a:ext cx="4994100" cy="4994100"/>
          </a:xfrm>
          <a:prstGeom prst="donut">
            <a:avLst>
              <a:gd name="adj" fmla="val 746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46"/>
          <p:cNvSpPr txBox="1">
            <a:spLocks noGrp="1"/>
          </p:cNvSpPr>
          <p:nvPr>
            <p:ph type="title"/>
          </p:nvPr>
        </p:nvSpPr>
        <p:spPr>
          <a:xfrm>
            <a:off x="1184775" y="2218350"/>
            <a:ext cx="30396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46"/>
          <p:cNvSpPr txBox="1">
            <a:spLocks noGrp="1"/>
          </p:cNvSpPr>
          <p:nvPr>
            <p:ph type="subTitle" idx="1"/>
          </p:nvPr>
        </p:nvSpPr>
        <p:spPr>
          <a:xfrm>
            <a:off x="1184775" y="3326550"/>
            <a:ext cx="30396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46"/>
          <p:cNvSpPr/>
          <p:nvPr/>
        </p:nvSpPr>
        <p:spPr>
          <a:xfrm>
            <a:off x="7520000" y="3701000"/>
            <a:ext cx="2124600" cy="2124600"/>
          </a:xfrm>
          <a:prstGeom prst="donut">
            <a:avLst>
              <a:gd name="adj" fmla="val 1092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46"/>
          <p:cNvSpPr>
            <a:spLocks noGrp="1"/>
          </p:cNvSpPr>
          <p:nvPr>
            <p:ph type="pic" idx="2"/>
          </p:nvPr>
        </p:nvSpPr>
        <p:spPr>
          <a:xfrm>
            <a:off x="3939825" y="298075"/>
            <a:ext cx="4928700" cy="3045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10">
    <p:bg>
      <p:bgPr>
        <a:solidFill>
          <a:schemeClr val="lt2"/>
        </a:solidFill>
        <a:effectLst/>
      </p:bgPr>
    </p:bg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7"/>
          <p:cNvSpPr/>
          <p:nvPr/>
        </p:nvSpPr>
        <p:spPr>
          <a:xfrm flipH="1">
            <a:off x="7012425" y="2817925"/>
            <a:ext cx="4036500" cy="4036500"/>
          </a:xfrm>
          <a:prstGeom prst="blockArc">
            <a:avLst>
              <a:gd name="adj1" fmla="val 15904124"/>
              <a:gd name="adj2" fmla="val 722519"/>
              <a:gd name="adj3" fmla="val 7278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7"/>
          <p:cNvSpPr/>
          <p:nvPr/>
        </p:nvSpPr>
        <p:spPr>
          <a:xfrm flipH="1">
            <a:off x="1099350" y="745500"/>
            <a:ext cx="6945300" cy="2945700"/>
          </a:xfrm>
          <a:prstGeom prst="round1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47"/>
          <p:cNvSpPr txBox="1">
            <a:spLocks noGrp="1"/>
          </p:cNvSpPr>
          <p:nvPr>
            <p:ph type="title" hasCustomPrompt="1"/>
          </p:nvPr>
        </p:nvSpPr>
        <p:spPr>
          <a:xfrm>
            <a:off x="2047875" y="1239075"/>
            <a:ext cx="5048400" cy="18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8" name="Google Shape;438;p47"/>
          <p:cNvSpPr txBox="1">
            <a:spLocks noGrp="1"/>
          </p:cNvSpPr>
          <p:nvPr>
            <p:ph type="title" idx="2"/>
          </p:nvPr>
        </p:nvSpPr>
        <p:spPr>
          <a:xfrm>
            <a:off x="1638300" y="3909150"/>
            <a:ext cx="5867400" cy="4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11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8"/>
          <p:cNvSpPr>
            <a:spLocks noGrp="1"/>
          </p:cNvSpPr>
          <p:nvPr>
            <p:ph type="pic" idx="2"/>
          </p:nvPr>
        </p:nvSpPr>
        <p:spPr>
          <a:xfrm>
            <a:off x="-9525" y="-9525"/>
            <a:ext cx="9153600" cy="5148900"/>
          </a:xfrm>
          <a:prstGeom prst="rect">
            <a:avLst/>
          </a:prstGeom>
          <a:noFill/>
          <a:ln>
            <a:noFill/>
          </a:ln>
        </p:spPr>
      </p:sp>
      <p:sp>
        <p:nvSpPr>
          <p:cNvPr id="441" name="Google Shape;441;p48"/>
          <p:cNvSpPr txBox="1">
            <a:spLocks noGrp="1"/>
          </p:cNvSpPr>
          <p:nvPr>
            <p:ph type="title"/>
          </p:nvPr>
        </p:nvSpPr>
        <p:spPr>
          <a:xfrm>
            <a:off x="713400" y="2941800"/>
            <a:ext cx="2372700" cy="16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CUSTOM_12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9"/>
          <p:cNvSpPr/>
          <p:nvPr/>
        </p:nvSpPr>
        <p:spPr>
          <a:xfrm>
            <a:off x="4131938" y="2768850"/>
            <a:ext cx="3974700" cy="3974700"/>
          </a:xfrm>
          <a:prstGeom prst="donut">
            <a:avLst>
              <a:gd name="adj" fmla="val 774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49"/>
          <p:cNvSpPr/>
          <p:nvPr/>
        </p:nvSpPr>
        <p:spPr>
          <a:xfrm>
            <a:off x="-9525" y="-9525"/>
            <a:ext cx="3571800" cy="515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49"/>
          <p:cNvSpPr txBox="1">
            <a:spLocks noGrp="1"/>
          </p:cNvSpPr>
          <p:nvPr>
            <p:ph type="title"/>
          </p:nvPr>
        </p:nvSpPr>
        <p:spPr>
          <a:xfrm>
            <a:off x="3121650" y="1101950"/>
            <a:ext cx="4642800" cy="26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6" name="Google Shape;446;p49"/>
          <p:cNvSpPr/>
          <p:nvPr/>
        </p:nvSpPr>
        <p:spPr>
          <a:xfrm>
            <a:off x="7362175" y="-723525"/>
            <a:ext cx="2357700" cy="2357700"/>
          </a:xfrm>
          <a:prstGeom prst="donut">
            <a:avLst>
              <a:gd name="adj" fmla="val 1185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49"/>
          <p:cNvSpPr/>
          <p:nvPr/>
        </p:nvSpPr>
        <p:spPr>
          <a:xfrm>
            <a:off x="8676300" y="885450"/>
            <a:ext cx="3105000" cy="3067800"/>
          </a:xfrm>
          <a:prstGeom prst="round1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4_1_1_1_1_2">
    <p:bg>
      <p:bgPr>
        <a:solidFill>
          <a:schemeClr val="accent2"/>
        </a:solidFill>
        <a:effectLst/>
      </p:bgPr>
    </p:bg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2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 rot="10800000">
            <a:off x="708000" y="399750"/>
            <a:ext cx="7728000" cy="4344000"/>
          </a:xfrm>
          <a:prstGeom prst="round1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2152050" y="1196700"/>
            <a:ext cx="48399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2152050" y="1843200"/>
            <a:ext cx="4839900" cy="21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-503925" y="-748725"/>
            <a:ext cx="1996800" cy="1996800"/>
          </a:xfrm>
          <a:prstGeom prst="donut">
            <a:avLst>
              <a:gd name="adj" fmla="val 1381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60" name="Google Shape;60;p9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chemeClr val="dk2"/>
              </a:solidFill>
            </a:endParaRPr>
          </a:p>
        </p:txBody>
      </p:sp>
      <p:sp>
        <p:nvSpPr>
          <p:cNvPr id="61" name="Google Shape;61;p9"/>
          <p:cNvSpPr/>
          <p:nvPr/>
        </p:nvSpPr>
        <p:spPr>
          <a:xfrm rot="-900094">
            <a:off x="3798381" y="4368678"/>
            <a:ext cx="1783690" cy="1783980"/>
          </a:xfrm>
          <a:prstGeom prst="blockArc">
            <a:avLst>
              <a:gd name="adj1" fmla="val 12085351"/>
              <a:gd name="adj2" fmla="val 16819483"/>
              <a:gd name="adj3" fmla="val 1755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4572000" y="-73925"/>
            <a:ext cx="4572000" cy="530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9"/>
          <p:cNvSpPr txBox="1"/>
          <p:nvPr/>
        </p:nvSpPr>
        <p:spPr>
          <a:xfrm>
            <a:off x="5298300" y="2567075"/>
            <a:ext cx="31194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" name="Google Shape;64;p9"/>
          <p:cNvSpPr txBox="1"/>
          <p:nvPr/>
        </p:nvSpPr>
        <p:spPr>
          <a:xfrm>
            <a:off x="5298300" y="4049375"/>
            <a:ext cx="31194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9"/>
          <p:cNvSpPr txBox="1"/>
          <p:nvPr/>
        </p:nvSpPr>
        <p:spPr>
          <a:xfrm>
            <a:off x="5208725" y="4049375"/>
            <a:ext cx="31194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" name="Google Shape;66;p9"/>
          <p:cNvSpPr txBox="1"/>
          <p:nvPr/>
        </p:nvSpPr>
        <p:spPr>
          <a:xfrm>
            <a:off x="5387850" y="3299075"/>
            <a:ext cx="31194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5021275" y="810000"/>
            <a:ext cx="3549600" cy="38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602400" y="862850"/>
            <a:ext cx="3549600" cy="3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2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/>
          <p:nvPr/>
        </p:nvSpPr>
        <p:spPr>
          <a:xfrm>
            <a:off x="-154350" y="389075"/>
            <a:ext cx="9452700" cy="66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4"/>
          <p:cNvSpPr/>
          <p:nvPr/>
        </p:nvSpPr>
        <p:spPr>
          <a:xfrm>
            <a:off x="713400" y="1244400"/>
            <a:ext cx="7717200" cy="335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1"/>
          </p:nvPr>
        </p:nvSpPr>
        <p:spPr>
          <a:xfrm>
            <a:off x="1915200" y="1843360"/>
            <a:ext cx="2448000" cy="3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2"/>
          </p:nvPr>
        </p:nvSpPr>
        <p:spPr>
          <a:xfrm>
            <a:off x="1915200" y="2181704"/>
            <a:ext cx="2448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3"/>
          </p:nvPr>
        </p:nvSpPr>
        <p:spPr>
          <a:xfrm>
            <a:off x="1915200" y="3067959"/>
            <a:ext cx="2448000" cy="3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4"/>
          </p:nvPr>
        </p:nvSpPr>
        <p:spPr>
          <a:xfrm>
            <a:off x="1915200" y="3403861"/>
            <a:ext cx="2448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5"/>
          </p:nvPr>
        </p:nvSpPr>
        <p:spPr>
          <a:xfrm>
            <a:off x="5556350" y="1843360"/>
            <a:ext cx="2448000" cy="3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6"/>
          </p:nvPr>
        </p:nvSpPr>
        <p:spPr>
          <a:xfrm>
            <a:off x="5556350" y="2181704"/>
            <a:ext cx="2448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713400" y="433475"/>
            <a:ext cx="7717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7"/>
          </p:nvPr>
        </p:nvSpPr>
        <p:spPr>
          <a:xfrm>
            <a:off x="5556350" y="3067959"/>
            <a:ext cx="2448000" cy="3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8"/>
          </p:nvPr>
        </p:nvSpPr>
        <p:spPr>
          <a:xfrm>
            <a:off x="5556350" y="3403861"/>
            <a:ext cx="2448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9" hasCustomPrompt="1"/>
          </p:nvPr>
        </p:nvSpPr>
        <p:spPr>
          <a:xfrm>
            <a:off x="1139650" y="2103649"/>
            <a:ext cx="658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 idx="13" hasCustomPrompt="1"/>
          </p:nvPr>
        </p:nvSpPr>
        <p:spPr>
          <a:xfrm>
            <a:off x="1139650" y="3321374"/>
            <a:ext cx="658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14" hasCustomPrompt="1"/>
          </p:nvPr>
        </p:nvSpPr>
        <p:spPr>
          <a:xfrm>
            <a:off x="4780800" y="2103649"/>
            <a:ext cx="658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5" hasCustomPrompt="1"/>
          </p:nvPr>
        </p:nvSpPr>
        <p:spPr>
          <a:xfrm>
            <a:off x="4780800" y="3325874"/>
            <a:ext cx="658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/>
          <p:nvPr/>
        </p:nvSpPr>
        <p:spPr>
          <a:xfrm>
            <a:off x="7859625" y="346550"/>
            <a:ext cx="1654200" cy="1654200"/>
          </a:xfrm>
          <a:prstGeom prst="donut">
            <a:avLst>
              <a:gd name="adj" fmla="val 114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4"/>
          <p:cNvSpPr/>
          <p:nvPr/>
        </p:nvSpPr>
        <p:spPr>
          <a:xfrm>
            <a:off x="-414525" y="1648413"/>
            <a:ext cx="720300" cy="720300"/>
          </a:xfrm>
          <a:prstGeom prst="donut">
            <a:avLst>
              <a:gd name="adj" fmla="val 1990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8793525" y="3265625"/>
            <a:ext cx="720300" cy="720300"/>
          </a:xfrm>
          <a:prstGeom prst="donut">
            <a:avLst>
              <a:gd name="adj" fmla="val 1990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/>
          <p:nvPr/>
        </p:nvSpPr>
        <p:spPr>
          <a:xfrm>
            <a:off x="-431950" y="-424800"/>
            <a:ext cx="1654200" cy="1654200"/>
          </a:xfrm>
          <a:prstGeom prst="donut">
            <a:avLst>
              <a:gd name="adj" fmla="val 1149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5"/>
          <p:cNvSpPr/>
          <p:nvPr/>
        </p:nvSpPr>
        <p:spPr>
          <a:xfrm rot="10800000">
            <a:off x="708000" y="399750"/>
            <a:ext cx="7728000" cy="4344000"/>
          </a:xfrm>
          <a:prstGeom prst="round1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5"/>
          <p:cNvSpPr/>
          <p:nvPr/>
        </p:nvSpPr>
        <p:spPr>
          <a:xfrm rot="10800000">
            <a:off x="5841000" y="399750"/>
            <a:ext cx="2595000" cy="2500500"/>
          </a:xfrm>
          <a:prstGeom prst="round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>
            <a:off x="1504775" y="1389450"/>
            <a:ext cx="3363300" cy="16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4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1504775" y="3051750"/>
            <a:ext cx="3363300" cy="7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title" idx="2" hasCustomPrompt="1"/>
          </p:nvPr>
        </p:nvSpPr>
        <p:spPr>
          <a:xfrm>
            <a:off x="5835725" y="797275"/>
            <a:ext cx="2595000" cy="16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6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/>
          <p:nvPr/>
        </p:nvSpPr>
        <p:spPr>
          <a:xfrm rot="10800000">
            <a:off x="7223341" y="-1556878"/>
            <a:ext cx="3679200" cy="3679200"/>
          </a:xfrm>
          <a:prstGeom prst="blockArc">
            <a:avLst>
              <a:gd name="adj1" fmla="val 15904124"/>
              <a:gd name="adj2" fmla="val 722519"/>
              <a:gd name="adj3" fmla="val 72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/>
          <p:nvPr/>
        </p:nvSpPr>
        <p:spPr>
          <a:xfrm rot="10800000">
            <a:off x="708000" y="399750"/>
            <a:ext cx="7728000" cy="4344000"/>
          </a:xfrm>
          <a:prstGeom prst="round1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6"/>
          <p:cNvSpPr/>
          <p:nvPr/>
        </p:nvSpPr>
        <p:spPr>
          <a:xfrm rot="10800000" flipH="1">
            <a:off x="713400" y="399750"/>
            <a:ext cx="2595000" cy="2500500"/>
          </a:xfrm>
          <a:prstGeom prst="round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title"/>
          </p:nvPr>
        </p:nvSpPr>
        <p:spPr>
          <a:xfrm>
            <a:off x="4170700" y="1389450"/>
            <a:ext cx="3363300" cy="16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4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subTitle" idx="1"/>
          </p:nvPr>
        </p:nvSpPr>
        <p:spPr>
          <a:xfrm>
            <a:off x="4170700" y="3051750"/>
            <a:ext cx="3363300" cy="7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title" idx="2" hasCustomPrompt="1"/>
          </p:nvPr>
        </p:nvSpPr>
        <p:spPr>
          <a:xfrm>
            <a:off x="713400" y="797275"/>
            <a:ext cx="2595000" cy="16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6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/>
          <p:nvPr/>
        </p:nvSpPr>
        <p:spPr>
          <a:xfrm flipH="1">
            <a:off x="7194341" y="2992597"/>
            <a:ext cx="3679200" cy="3679200"/>
          </a:xfrm>
          <a:prstGeom prst="blockArc">
            <a:avLst>
              <a:gd name="adj1" fmla="val 15904124"/>
              <a:gd name="adj2" fmla="val 722519"/>
              <a:gd name="adj3" fmla="val 72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7"/>
          <p:cNvSpPr/>
          <p:nvPr/>
        </p:nvSpPr>
        <p:spPr>
          <a:xfrm rot="10800000">
            <a:off x="708000" y="399750"/>
            <a:ext cx="7728000" cy="4344000"/>
          </a:xfrm>
          <a:prstGeom prst="round1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7"/>
          <p:cNvSpPr/>
          <p:nvPr/>
        </p:nvSpPr>
        <p:spPr>
          <a:xfrm rot="10800000" flipH="1">
            <a:off x="5484025" y="1187513"/>
            <a:ext cx="2595000" cy="2500500"/>
          </a:xfrm>
          <a:prstGeom prst="round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1027600" y="1255475"/>
            <a:ext cx="4083300" cy="16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4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subTitle" idx="1"/>
          </p:nvPr>
        </p:nvSpPr>
        <p:spPr>
          <a:xfrm>
            <a:off x="1027600" y="2917775"/>
            <a:ext cx="4083300" cy="7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2" hasCustomPrompt="1"/>
          </p:nvPr>
        </p:nvSpPr>
        <p:spPr>
          <a:xfrm>
            <a:off x="5484025" y="1593725"/>
            <a:ext cx="2595000" cy="16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5" r:id="rId5"/>
    <p:sldLayoutId id="2147483660" r:id="rId6"/>
    <p:sldLayoutId id="2147483661" r:id="rId7"/>
    <p:sldLayoutId id="2147483662" r:id="rId8"/>
    <p:sldLayoutId id="2147483663" r:id="rId9"/>
    <p:sldLayoutId id="2147483665" r:id="rId10"/>
    <p:sldLayoutId id="2147483669" r:id="rId11"/>
    <p:sldLayoutId id="2147483670" r:id="rId12"/>
    <p:sldLayoutId id="2147483671" r:id="rId13"/>
    <p:sldLayoutId id="2147483672" r:id="rId14"/>
    <p:sldLayoutId id="2147483674" r:id="rId15"/>
    <p:sldLayoutId id="2147483675" r:id="rId16"/>
    <p:sldLayoutId id="2147483677" r:id="rId17"/>
    <p:sldLayoutId id="2147483678" r:id="rId18"/>
    <p:sldLayoutId id="2147483705" r:id="rId19"/>
    <p:sldLayoutId id="2147483679" r:id="rId20"/>
    <p:sldLayoutId id="2147483680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7" r:id="rId3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2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60" name="Google Shape;460;p52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0"/>
          <p:cNvSpPr txBox="1">
            <a:spLocks noGrp="1"/>
          </p:cNvSpPr>
          <p:nvPr>
            <p:ph type="subTitle" idx="1"/>
          </p:nvPr>
        </p:nvSpPr>
        <p:spPr>
          <a:xfrm>
            <a:off x="2649875" y="3207913"/>
            <a:ext cx="3823800" cy="6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동양미래대학교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20224209 - </a:t>
            </a:r>
            <a:r>
              <a:rPr lang="ko-KR" altLang="en-US" dirty="0" err="1">
                <a:latin typeface="HY울릉도M" panose="02030600000101010101" pitchFamily="18" charset="-127"/>
                <a:ea typeface="HY울릉도M" panose="02030600000101010101" pitchFamily="18" charset="-127"/>
              </a:rPr>
              <a:t>노승재</a:t>
            </a:r>
            <a:endParaRPr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479" name="Google Shape;479;p60"/>
          <p:cNvSpPr txBox="1">
            <a:spLocks noGrp="1"/>
          </p:cNvSpPr>
          <p:nvPr>
            <p:ph type="title"/>
          </p:nvPr>
        </p:nvSpPr>
        <p:spPr>
          <a:xfrm>
            <a:off x="1143000" y="1455663"/>
            <a:ext cx="6858000" cy="13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latin typeface="HY울릉도M" panose="02030600000101010101" pitchFamily="18" charset="-127"/>
                <a:ea typeface="HY울릉도M" panose="02030600000101010101" pitchFamily="18" charset="-127"/>
                <a:cs typeface="Mongolian Baiti" panose="03000500000000000000" pitchFamily="66" charset="0"/>
              </a:rPr>
              <a:t>스케줄 공유 사이트 개발</a:t>
            </a:r>
            <a:endParaRPr sz="4800" dirty="0">
              <a:latin typeface="HY울릉도M" panose="02030600000101010101" pitchFamily="18" charset="-127"/>
              <a:ea typeface="HY울릉도M" panose="02030600000101010101" pitchFamily="18" charset="-127"/>
              <a:cs typeface="Mongolian Baiti" panose="03000500000000000000" pitchFamily="66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B21418-DF90-4719-49D9-859FEFFC9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51" y="138546"/>
            <a:ext cx="1532986" cy="37164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6F719F6-41C2-D398-31C6-5AB069BAB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875" y="138547"/>
            <a:ext cx="674267" cy="29579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09F0190-0E04-8228-8D4B-C78A80AE2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875" y="3144983"/>
            <a:ext cx="674267" cy="18218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C82EF91-2E26-FBA2-C09E-F58BD081E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8780" y="138546"/>
            <a:ext cx="714382" cy="31241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052A8F4-EBE7-5FF9-4AF1-736D215D29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1457" y="138546"/>
            <a:ext cx="895248" cy="44299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12997F5-2EE8-B439-436D-695128D0E6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9916" y="3371263"/>
            <a:ext cx="713246" cy="69551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6204B12-DE5D-7318-B819-9B666B2DF5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251" y="3989721"/>
            <a:ext cx="1083830" cy="980608"/>
          </a:xfrm>
          <a:prstGeom prst="rect">
            <a:avLst/>
          </a:prstGeom>
        </p:spPr>
      </p:pic>
      <p:sp>
        <p:nvSpPr>
          <p:cNvPr id="20" name="부제목 1">
            <a:extLst>
              <a:ext uri="{FF2B5EF4-FFF2-40B4-BE49-F238E27FC236}">
                <a16:creationId xmlns:a16="http://schemas.microsoft.com/office/drawing/2014/main" id="{B3D875ED-F20C-FE0A-9F62-9A954A887581}"/>
              </a:ext>
            </a:extLst>
          </p:cNvPr>
          <p:cNvSpPr txBox="1">
            <a:spLocks/>
          </p:cNvSpPr>
          <p:nvPr/>
        </p:nvSpPr>
        <p:spPr>
          <a:xfrm>
            <a:off x="4685978" y="533400"/>
            <a:ext cx="4176181" cy="389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altLang="ko-KR" dirty="0">
                <a:latin typeface="HY울릉도M" panose="02030600000101010101" pitchFamily="18" charset="-127"/>
                <a:ea typeface="HY울릉도M" panose="02030600000101010101" pitchFamily="18" charset="-127"/>
              </a:rPr>
              <a:t>Vanilla JS </a:t>
            </a:r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만 사용해 제작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총 </a:t>
            </a:r>
            <a:r>
              <a:rPr lang="en-US" altLang="ko-KR" dirty="0">
                <a:latin typeface="HY울릉도M" panose="02030600000101010101" pitchFamily="18" charset="-127"/>
                <a:ea typeface="HY울릉도M" panose="02030600000101010101" pitchFamily="18" charset="-127"/>
              </a:rPr>
              <a:t>2,060 </a:t>
            </a:r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줄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기본 변수 선언을 제외한 코드</a:t>
            </a:r>
            <a:r>
              <a:rPr lang="en-US" altLang="ko-KR" dirty="0">
                <a:latin typeface="HY울릉도M" panose="02030600000101010101" pitchFamily="18" charset="-127"/>
                <a:ea typeface="HY울릉도M" panose="02030600000101010101" pitchFamily="18" charset="-127"/>
              </a:rPr>
              <a:t> 1,928 </a:t>
            </a:r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줄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8868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79851123-0C47-C604-DA1F-C006794E9BBC}"/>
              </a:ext>
            </a:extLst>
          </p:cNvPr>
          <p:cNvSpPr txBox="1">
            <a:spLocks/>
          </p:cNvSpPr>
          <p:nvPr/>
        </p:nvSpPr>
        <p:spPr>
          <a:xfrm>
            <a:off x="6380630" y="422993"/>
            <a:ext cx="2864224" cy="4115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회원가입 코드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아이디</a:t>
            </a:r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,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비밀번호</a:t>
            </a:r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,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이메일</a:t>
            </a:r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등이 정해진 길이를</a:t>
            </a:r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넘어가지 않게 제한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아이디는 </a:t>
            </a:r>
            <a:r>
              <a:rPr lang="ko-KR" altLang="en-US" sz="1200" dirty="0" err="1">
                <a:latin typeface="HY울릉도M" panose="02030600000101010101" pitchFamily="18" charset="-127"/>
                <a:ea typeface="HY울릉도M" panose="02030600000101010101" pitchFamily="18" charset="-127"/>
              </a:rPr>
              <a:t>영어랑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숫자만</a:t>
            </a:r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사용 가능하게 제한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중복되는 아이디가 있는지 체크 후 없을 경우 회원가입 처리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052539-B160-6C4C-FD1B-F3BCB8878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4" y="712694"/>
            <a:ext cx="6402481" cy="393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443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79851123-0C47-C604-DA1F-C006794E9BBC}"/>
              </a:ext>
            </a:extLst>
          </p:cNvPr>
          <p:cNvSpPr txBox="1">
            <a:spLocks/>
          </p:cNvSpPr>
          <p:nvPr/>
        </p:nvSpPr>
        <p:spPr>
          <a:xfrm>
            <a:off x="6380630" y="422993"/>
            <a:ext cx="2864224" cy="4115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로그인 코드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아이디</a:t>
            </a:r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,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비밀번호</a:t>
            </a:r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,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이메일</a:t>
            </a:r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등이 정해진 길이를</a:t>
            </a:r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넘어가지 않게 제한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 err="1">
                <a:latin typeface="HY울릉도M" panose="02030600000101010101" pitchFamily="18" charset="-127"/>
                <a:ea typeface="HY울릉도M" panose="02030600000101010101" pitchFamily="18" charset="-127"/>
              </a:rPr>
              <a:t>아이디랑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비밀번호에 일치하는 데이터가 </a:t>
            </a:r>
            <a:r>
              <a:rPr lang="ko-KR" altLang="en-US" sz="1200" dirty="0" err="1">
                <a:latin typeface="HY울릉도M" panose="02030600000101010101" pitchFamily="18" charset="-127"/>
                <a:ea typeface="HY울릉도M" panose="02030600000101010101" pitchFamily="18" charset="-127"/>
              </a:rPr>
              <a:t>존재시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로그인 처리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로그인 데이터에 팀 목록 데이터 추가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47E6B9-7830-9483-9D40-AB55913B5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2" y="495390"/>
            <a:ext cx="6414247" cy="415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234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79851123-0C47-C604-DA1F-C006794E9BBC}"/>
              </a:ext>
            </a:extLst>
          </p:cNvPr>
          <p:cNvSpPr txBox="1">
            <a:spLocks/>
          </p:cNvSpPr>
          <p:nvPr/>
        </p:nvSpPr>
        <p:spPr>
          <a:xfrm>
            <a:off x="6380630" y="422993"/>
            <a:ext cx="2864224" cy="4115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로그아웃 코드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세션에 저장된 유저 정보를 제거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4ED173-7E88-AD12-DDF6-66ED7F2ED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088" y="1850371"/>
            <a:ext cx="312420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885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28382F-31BD-5228-2274-82090FAA6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5" y="1714500"/>
            <a:ext cx="6309425" cy="1843432"/>
          </a:xfrm>
          <a:prstGeom prst="rect">
            <a:avLst/>
          </a:prstGeom>
        </p:spPr>
      </p:pic>
      <p:sp>
        <p:nvSpPr>
          <p:cNvPr id="4" name="부제목 1">
            <a:extLst>
              <a:ext uri="{FF2B5EF4-FFF2-40B4-BE49-F238E27FC236}">
                <a16:creationId xmlns:a16="http://schemas.microsoft.com/office/drawing/2014/main" id="{DDFBB2D1-B689-46FF-CCF1-689FA1951BF8}"/>
              </a:ext>
            </a:extLst>
          </p:cNvPr>
          <p:cNvSpPr txBox="1">
            <a:spLocks/>
          </p:cNvSpPr>
          <p:nvPr/>
        </p:nvSpPr>
        <p:spPr>
          <a:xfrm>
            <a:off x="6380630" y="422993"/>
            <a:ext cx="2864224" cy="4115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스케줄 정보 불러오기 코드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저장돼 있는 팀 목록 데이터와 유저 데이터를 가지고 스케줄 목록 가져오기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0347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1">
            <a:extLst>
              <a:ext uri="{FF2B5EF4-FFF2-40B4-BE49-F238E27FC236}">
                <a16:creationId xmlns:a16="http://schemas.microsoft.com/office/drawing/2014/main" id="{DDFBB2D1-B689-46FF-CCF1-689FA1951BF8}"/>
              </a:ext>
            </a:extLst>
          </p:cNvPr>
          <p:cNvSpPr txBox="1">
            <a:spLocks/>
          </p:cNvSpPr>
          <p:nvPr/>
        </p:nvSpPr>
        <p:spPr>
          <a:xfrm>
            <a:off x="6380630" y="422993"/>
            <a:ext cx="2864224" cy="4115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스케줄 등록 코드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이름</a:t>
            </a:r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,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내용 등이 정해진 길이를</a:t>
            </a:r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넘어가지 않게 제한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기간이 정해진 날짜를 넘어가지 않게 제한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이상이 없을 시 스케줄 등록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8CC03A-0CCA-B81E-AB01-BEDB3AEF7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6" y="800096"/>
            <a:ext cx="6334966" cy="3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1">
            <a:extLst>
              <a:ext uri="{FF2B5EF4-FFF2-40B4-BE49-F238E27FC236}">
                <a16:creationId xmlns:a16="http://schemas.microsoft.com/office/drawing/2014/main" id="{DDFBB2D1-B689-46FF-CCF1-689FA1951BF8}"/>
              </a:ext>
            </a:extLst>
          </p:cNvPr>
          <p:cNvSpPr txBox="1">
            <a:spLocks/>
          </p:cNvSpPr>
          <p:nvPr/>
        </p:nvSpPr>
        <p:spPr>
          <a:xfrm>
            <a:off x="6380630" y="422993"/>
            <a:ext cx="2864224" cy="4115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팀 정보 불러오기 코드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저장돼 있는 유저 정보를 가지고 팀 목록 불러오기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불러온 팀 목록을 가지고 멤버 정보 가져오기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가져온 멤버 목록을 팀 정보에 추가 후 유저 정보에 저장하기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91BA61-F543-8C09-505B-CC884F5EB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8" y="1028210"/>
            <a:ext cx="6422751" cy="290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578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1">
            <a:extLst>
              <a:ext uri="{FF2B5EF4-FFF2-40B4-BE49-F238E27FC236}">
                <a16:creationId xmlns:a16="http://schemas.microsoft.com/office/drawing/2014/main" id="{DDFBB2D1-B689-46FF-CCF1-689FA1951BF8}"/>
              </a:ext>
            </a:extLst>
          </p:cNvPr>
          <p:cNvSpPr txBox="1">
            <a:spLocks/>
          </p:cNvSpPr>
          <p:nvPr/>
        </p:nvSpPr>
        <p:spPr>
          <a:xfrm>
            <a:off x="6380630" y="422993"/>
            <a:ext cx="2864224" cy="4115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팀 만들기 코드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임시적으로 등록 코드를 만들어서 팀 정보와 같이 팀 등록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등록 코드를 가지고 팀 정보를 불러와 키 정보를 가져오기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가져온 키 정보와 등록된 유저 정보로 멤버 리더 등록하기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임시적으로 등록한 등록 코드 제거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395452-3741-3CED-588D-B64D455A9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3" y="934571"/>
            <a:ext cx="6365717" cy="337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149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1">
            <a:extLst>
              <a:ext uri="{FF2B5EF4-FFF2-40B4-BE49-F238E27FC236}">
                <a16:creationId xmlns:a16="http://schemas.microsoft.com/office/drawing/2014/main" id="{DDFBB2D1-B689-46FF-CCF1-689FA1951BF8}"/>
              </a:ext>
            </a:extLst>
          </p:cNvPr>
          <p:cNvSpPr txBox="1">
            <a:spLocks/>
          </p:cNvSpPr>
          <p:nvPr/>
        </p:nvSpPr>
        <p:spPr>
          <a:xfrm>
            <a:off x="6380630" y="422993"/>
            <a:ext cx="2864224" cy="4115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팀 초대 코드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초대할 유저 아이디 정보와 팀 정보에 이상이 없는지 확인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유저 아이디 정보로 키 정보 불러오기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팀 정보와 유저 키 정보로 유저가 이미 팀에 소속되어 있거나 초대 되어있는지 확인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소속되어 있거나 초대되어 있는 정보가 없을 시 팀 정보와 유저 키 정보로 초대 등록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7" name="그림 6" descr="텍스트이(가) 표시된 사진">
            <a:extLst>
              <a:ext uri="{FF2B5EF4-FFF2-40B4-BE49-F238E27FC236}">
                <a16:creationId xmlns:a16="http://schemas.microsoft.com/office/drawing/2014/main" id="{AA1E6C68-2B2C-BFE7-78BE-C6A63C244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719" y="97015"/>
            <a:ext cx="5006834" cy="492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90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1">
            <a:extLst>
              <a:ext uri="{FF2B5EF4-FFF2-40B4-BE49-F238E27FC236}">
                <a16:creationId xmlns:a16="http://schemas.microsoft.com/office/drawing/2014/main" id="{DDFBB2D1-B689-46FF-CCF1-689FA1951BF8}"/>
              </a:ext>
            </a:extLst>
          </p:cNvPr>
          <p:cNvSpPr txBox="1">
            <a:spLocks/>
          </p:cNvSpPr>
          <p:nvPr/>
        </p:nvSpPr>
        <p:spPr>
          <a:xfrm>
            <a:off x="6380630" y="422993"/>
            <a:ext cx="2864224" cy="4115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팀 초대 정보 불러오기 코드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저장돼 있는 유저 정보를 가지고 팀 초대 목록 불러오기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팀 초대 수 불러오기 코드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저장돼 있는 유저 정보를 가지고 팀 초대 수 불러오기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8C7423-530E-04B6-85A9-1D028D91E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3" y="1248350"/>
            <a:ext cx="6378685" cy="264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74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540;p64">
            <a:extLst>
              <a:ext uri="{FF2B5EF4-FFF2-40B4-BE49-F238E27FC236}">
                <a16:creationId xmlns:a16="http://schemas.microsoft.com/office/drawing/2014/main" id="{0B9C8719-78DE-1916-9945-48B12C7C24B6}"/>
              </a:ext>
            </a:extLst>
          </p:cNvPr>
          <p:cNvSpPr/>
          <p:nvPr/>
        </p:nvSpPr>
        <p:spPr>
          <a:xfrm>
            <a:off x="769214" y="1320389"/>
            <a:ext cx="649822" cy="649822"/>
          </a:xfrm>
          <a:prstGeom prst="round1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542;p64">
            <a:extLst>
              <a:ext uri="{FF2B5EF4-FFF2-40B4-BE49-F238E27FC236}">
                <a16:creationId xmlns:a16="http://schemas.microsoft.com/office/drawing/2014/main" id="{FA8D756D-2F55-C540-4E97-161F7F22AC15}"/>
              </a:ext>
            </a:extLst>
          </p:cNvPr>
          <p:cNvSpPr txBox="1">
            <a:spLocks/>
          </p:cNvSpPr>
          <p:nvPr/>
        </p:nvSpPr>
        <p:spPr>
          <a:xfrm>
            <a:off x="769214" y="1405056"/>
            <a:ext cx="649822" cy="47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1.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F6D9EC-9C3E-5A14-8D65-71C383F13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목차</a:t>
            </a:r>
          </a:p>
        </p:txBody>
      </p:sp>
      <p:sp>
        <p:nvSpPr>
          <p:cNvPr id="17" name="Google Shape;529;p64">
            <a:extLst>
              <a:ext uri="{FF2B5EF4-FFF2-40B4-BE49-F238E27FC236}">
                <a16:creationId xmlns:a16="http://schemas.microsoft.com/office/drawing/2014/main" id="{01A40A52-06B3-6C21-5B6D-94B16FA68235}"/>
              </a:ext>
            </a:extLst>
          </p:cNvPr>
          <p:cNvSpPr txBox="1">
            <a:spLocks/>
          </p:cNvSpPr>
          <p:nvPr/>
        </p:nvSpPr>
        <p:spPr>
          <a:xfrm>
            <a:off x="1590314" y="1466860"/>
            <a:ext cx="1937359" cy="284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dirty="0">
                <a:solidFill>
                  <a:schemeClr val="bg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과제물 개요</a:t>
            </a:r>
            <a:endParaRPr lang="en-US" dirty="0">
              <a:solidFill>
                <a:schemeClr val="bg2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33" name="Google Shape;529;p64">
            <a:extLst>
              <a:ext uri="{FF2B5EF4-FFF2-40B4-BE49-F238E27FC236}">
                <a16:creationId xmlns:a16="http://schemas.microsoft.com/office/drawing/2014/main" id="{DC595834-C7FE-6309-6295-F7FC33692B0F}"/>
              </a:ext>
            </a:extLst>
          </p:cNvPr>
          <p:cNvSpPr txBox="1">
            <a:spLocks/>
          </p:cNvSpPr>
          <p:nvPr/>
        </p:nvSpPr>
        <p:spPr>
          <a:xfrm>
            <a:off x="1590314" y="2438944"/>
            <a:ext cx="1937359" cy="284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dirty="0">
                <a:solidFill>
                  <a:schemeClr val="bg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업무진행 일정표</a:t>
            </a:r>
            <a:endParaRPr lang="en-US" dirty="0">
              <a:solidFill>
                <a:schemeClr val="bg2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35" name="Google Shape;540;p64">
            <a:extLst>
              <a:ext uri="{FF2B5EF4-FFF2-40B4-BE49-F238E27FC236}">
                <a16:creationId xmlns:a16="http://schemas.microsoft.com/office/drawing/2014/main" id="{5639A0CB-2FA3-F14E-05B1-E1D1A6A3E283}"/>
              </a:ext>
            </a:extLst>
          </p:cNvPr>
          <p:cNvSpPr/>
          <p:nvPr/>
        </p:nvSpPr>
        <p:spPr>
          <a:xfrm>
            <a:off x="769214" y="2292473"/>
            <a:ext cx="649822" cy="649822"/>
          </a:xfrm>
          <a:prstGeom prst="round1Rect">
            <a:avLst>
              <a:gd name="adj" fmla="val 16667"/>
            </a:avLst>
          </a:prstGeom>
          <a:solidFill>
            <a:srgbClr val="75C4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542;p64">
            <a:extLst>
              <a:ext uri="{FF2B5EF4-FFF2-40B4-BE49-F238E27FC236}">
                <a16:creationId xmlns:a16="http://schemas.microsoft.com/office/drawing/2014/main" id="{279FE693-E65F-3466-5A77-4CDCE9E0345C}"/>
              </a:ext>
            </a:extLst>
          </p:cNvPr>
          <p:cNvSpPr txBox="1">
            <a:spLocks/>
          </p:cNvSpPr>
          <p:nvPr/>
        </p:nvSpPr>
        <p:spPr>
          <a:xfrm>
            <a:off x="769214" y="2377140"/>
            <a:ext cx="649822" cy="47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2.</a:t>
            </a:r>
          </a:p>
        </p:txBody>
      </p:sp>
      <p:sp>
        <p:nvSpPr>
          <p:cNvPr id="56" name="Google Shape;529;p64">
            <a:extLst>
              <a:ext uri="{FF2B5EF4-FFF2-40B4-BE49-F238E27FC236}">
                <a16:creationId xmlns:a16="http://schemas.microsoft.com/office/drawing/2014/main" id="{7538AF34-CDAE-61BD-0C86-FC378BAFC78C}"/>
              </a:ext>
            </a:extLst>
          </p:cNvPr>
          <p:cNvSpPr txBox="1">
            <a:spLocks/>
          </p:cNvSpPr>
          <p:nvPr/>
        </p:nvSpPr>
        <p:spPr>
          <a:xfrm>
            <a:off x="1590314" y="3412308"/>
            <a:ext cx="1937359" cy="284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dirty="0">
                <a:solidFill>
                  <a:schemeClr val="bg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프로그램 동작설명서</a:t>
            </a:r>
            <a:endParaRPr lang="en-US" dirty="0">
              <a:solidFill>
                <a:schemeClr val="bg2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57" name="Google Shape;540;p64">
            <a:extLst>
              <a:ext uri="{FF2B5EF4-FFF2-40B4-BE49-F238E27FC236}">
                <a16:creationId xmlns:a16="http://schemas.microsoft.com/office/drawing/2014/main" id="{771450CB-DBD1-13C6-4D5A-FCB6880F6954}"/>
              </a:ext>
            </a:extLst>
          </p:cNvPr>
          <p:cNvSpPr/>
          <p:nvPr/>
        </p:nvSpPr>
        <p:spPr>
          <a:xfrm>
            <a:off x="769214" y="3265837"/>
            <a:ext cx="649822" cy="649822"/>
          </a:xfrm>
          <a:prstGeom prst="round1Rect">
            <a:avLst>
              <a:gd name="adj" fmla="val 16667"/>
            </a:avLst>
          </a:prstGeom>
          <a:solidFill>
            <a:srgbClr val="2731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42;p64">
            <a:extLst>
              <a:ext uri="{FF2B5EF4-FFF2-40B4-BE49-F238E27FC236}">
                <a16:creationId xmlns:a16="http://schemas.microsoft.com/office/drawing/2014/main" id="{CEE48C44-5EBC-66D9-6F0C-28A297C7B834}"/>
              </a:ext>
            </a:extLst>
          </p:cNvPr>
          <p:cNvSpPr txBox="1">
            <a:spLocks/>
          </p:cNvSpPr>
          <p:nvPr/>
        </p:nvSpPr>
        <p:spPr>
          <a:xfrm>
            <a:off x="769214" y="3350504"/>
            <a:ext cx="649822" cy="47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3.</a:t>
            </a:r>
          </a:p>
        </p:txBody>
      </p:sp>
      <p:sp>
        <p:nvSpPr>
          <p:cNvPr id="68" name="Google Shape;529;p64">
            <a:extLst>
              <a:ext uri="{FF2B5EF4-FFF2-40B4-BE49-F238E27FC236}">
                <a16:creationId xmlns:a16="http://schemas.microsoft.com/office/drawing/2014/main" id="{DB5A414F-49D1-83AE-D929-E3773768EC00}"/>
              </a:ext>
            </a:extLst>
          </p:cNvPr>
          <p:cNvSpPr txBox="1">
            <a:spLocks/>
          </p:cNvSpPr>
          <p:nvPr/>
        </p:nvSpPr>
        <p:spPr>
          <a:xfrm>
            <a:off x="1590314" y="4386340"/>
            <a:ext cx="1937359" cy="284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dirty="0">
                <a:solidFill>
                  <a:schemeClr val="bg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프로그램 소스코드</a:t>
            </a:r>
            <a:endParaRPr lang="en-US" dirty="0">
              <a:solidFill>
                <a:schemeClr val="bg2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69" name="Google Shape;540;p64">
            <a:extLst>
              <a:ext uri="{FF2B5EF4-FFF2-40B4-BE49-F238E27FC236}">
                <a16:creationId xmlns:a16="http://schemas.microsoft.com/office/drawing/2014/main" id="{A7E06FBB-4E1A-02FF-BC60-7A89388B69E4}"/>
              </a:ext>
            </a:extLst>
          </p:cNvPr>
          <p:cNvSpPr/>
          <p:nvPr/>
        </p:nvSpPr>
        <p:spPr>
          <a:xfrm>
            <a:off x="769214" y="4239869"/>
            <a:ext cx="649822" cy="649822"/>
          </a:xfrm>
          <a:prstGeom prst="round1Rect">
            <a:avLst>
              <a:gd name="adj" fmla="val 16667"/>
            </a:avLst>
          </a:prstGeom>
          <a:solidFill>
            <a:srgbClr val="C2C2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542;p64">
            <a:extLst>
              <a:ext uri="{FF2B5EF4-FFF2-40B4-BE49-F238E27FC236}">
                <a16:creationId xmlns:a16="http://schemas.microsoft.com/office/drawing/2014/main" id="{89EBECFC-2D51-0E0A-C134-CE1C56C7C9A3}"/>
              </a:ext>
            </a:extLst>
          </p:cNvPr>
          <p:cNvSpPr txBox="1">
            <a:spLocks/>
          </p:cNvSpPr>
          <p:nvPr/>
        </p:nvSpPr>
        <p:spPr>
          <a:xfrm>
            <a:off x="769214" y="4324536"/>
            <a:ext cx="649822" cy="47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4.</a:t>
            </a:r>
          </a:p>
        </p:txBody>
      </p:sp>
      <p:sp>
        <p:nvSpPr>
          <p:cNvPr id="71" name="Google Shape;540;p64">
            <a:extLst>
              <a:ext uri="{FF2B5EF4-FFF2-40B4-BE49-F238E27FC236}">
                <a16:creationId xmlns:a16="http://schemas.microsoft.com/office/drawing/2014/main" id="{D095D6BC-67C6-3375-9B02-6BB12E6E8A15}"/>
              </a:ext>
            </a:extLst>
          </p:cNvPr>
          <p:cNvSpPr/>
          <p:nvPr/>
        </p:nvSpPr>
        <p:spPr>
          <a:xfrm>
            <a:off x="4795227" y="1320389"/>
            <a:ext cx="649822" cy="649822"/>
          </a:xfrm>
          <a:prstGeom prst="round1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542;p64">
            <a:extLst>
              <a:ext uri="{FF2B5EF4-FFF2-40B4-BE49-F238E27FC236}">
                <a16:creationId xmlns:a16="http://schemas.microsoft.com/office/drawing/2014/main" id="{A3D7E980-8A3A-0B79-B494-F0EE89F525DD}"/>
              </a:ext>
            </a:extLst>
          </p:cNvPr>
          <p:cNvSpPr txBox="1">
            <a:spLocks/>
          </p:cNvSpPr>
          <p:nvPr/>
        </p:nvSpPr>
        <p:spPr>
          <a:xfrm>
            <a:off x="4795227" y="1405056"/>
            <a:ext cx="649822" cy="47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5.</a:t>
            </a:r>
          </a:p>
        </p:txBody>
      </p:sp>
      <p:sp>
        <p:nvSpPr>
          <p:cNvPr id="73" name="Google Shape;529;p64">
            <a:extLst>
              <a:ext uri="{FF2B5EF4-FFF2-40B4-BE49-F238E27FC236}">
                <a16:creationId xmlns:a16="http://schemas.microsoft.com/office/drawing/2014/main" id="{C36394AF-212A-5886-2760-5CACC8B984E5}"/>
              </a:ext>
            </a:extLst>
          </p:cNvPr>
          <p:cNvSpPr txBox="1">
            <a:spLocks/>
          </p:cNvSpPr>
          <p:nvPr/>
        </p:nvSpPr>
        <p:spPr>
          <a:xfrm>
            <a:off x="5616327" y="1466860"/>
            <a:ext cx="1937359" cy="284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dirty="0">
                <a:solidFill>
                  <a:schemeClr val="bg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과제물 활용 방안</a:t>
            </a:r>
            <a:endParaRPr lang="en-US" dirty="0">
              <a:solidFill>
                <a:schemeClr val="bg2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74" name="Google Shape;529;p64">
            <a:extLst>
              <a:ext uri="{FF2B5EF4-FFF2-40B4-BE49-F238E27FC236}">
                <a16:creationId xmlns:a16="http://schemas.microsoft.com/office/drawing/2014/main" id="{A346392A-90FC-5E8C-2758-67A3A6B7822C}"/>
              </a:ext>
            </a:extLst>
          </p:cNvPr>
          <p:cNvSpPr txBox="1">
            <a:spLocks/>
          </p:cNvSpPr>
          <p:nvPr/>
        </p:nvSpPr>
        <p:spPr>
          <a:xfrm>
            <a:off x="5616327" y="2438944"/>
            <a:ext cx="1937359" cy="284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dirty="0">
                <a:solidFill>
                  <a:schemeClr val="bg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과제물 수행 소감</a:t>
            </a:r>
            <a:endParaRPr lang="en-US" dirty="0">
              <a:solidFill>
                <a:schemeClr val="bg2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75" name="Google Shape;540;p64">
            <a:extLst>
              <a:ext uri="{FF2B5EF4-FFF2-40B4-BE49-F238E27FC236}">
                <a16:creationId xmlns:a16="http://schemas.microsoft.com/office/drawing/2014/main" id="{A80809CB-A4C7-C885-34D0-68045FF5A774}"/>
              </a:ext>
            </a:extLst>
          </p:cNvPr>
          <p:cNvSpPr/>
          <p:nvPr/>
        </p:nvSpPr>
        <p:spPr>
          <a:xfrm>
            <a:off x="4795227" y="2292473"/>
            <a:ext cx="649822" cy="649822"/>
          </a:xfrm>
          <a:prstGeom prst="round1Rect">
            <a:avLst>
              <a:gd name="adj" fmla="val 16667"/>
            </a:avLst>
          </a:prstGeom>
          <a:solidFill>
            <a:srgbClr val="75C4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542;p64">
            <a:extLst>
              <a:ext uri="{FF2B5EF4-FFF2-40B4-BE49-F238E27FC236}">
                <a16:creationId xmlns:a16="http://schemas.microsoft.com/office/drawing/2014/main" id="{D0C45F11-C284-6EDB-EFD5-7BF4E99BDC14}"/>
              </a:ext>
            </a:extLst>
          </p:cNvPr>
          <p:cNvSpPr txBox="1">
            <a:spLocks/>
          </p:cNvSpPr>
          <p:nvPr/>
        </p:nvSpPr>
        <p:spPr>
          <a:xfrm>
            <a:off x="4795227" y="2377140"/>
            <a:ext cx="649822" cy="47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6.</a:t>
            </a:r>
          </a:p>
        </p:txBody>
      </p:sp>
      <p:sp>
        <p:nvSpPr>
          <p:cNvPr id="77" name="Google Shape;529;p64">
            <a:extLst>
              <a:ext uri="{FF2B5EF4-FFF2-40B4-BE49-F238E27FC236}">
                <a16:creationId xmlns:a16="http://schemas.microsoft.com/office/drawing/2014/main" id="{8CAC8164-276D-7D17-F431-1B0C694A832F}"/>
              </a:ext>
            </a:extLst>
          </p:cNvPr>
          <p:cNvSpPr txBox="1">
            <a:spLocks/>
          </p:cNvSpPr>
          <p:nvPr/>
        </p:nvSpPr>
        <p:spPr>
          <a:xfrm>
            <a:off x="5616327" y="3412308"/>
            <a:ext cx="1937359" cy="284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dirty="0">
                <a:solidFill>
                  <a:schemeClr val="bg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과제물 시연결과 사진</a:t>
            </a:r>
            <a:endParaRPr lang="en-US" dirty="0">
              <a:solidFill>
                <a:schemeClr val="bg2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78" name="Google Shape;540;p64">
            <a:extLst>
              <a:ext uri="{FF2B5EF4-FFF2-40B4-BE49-F238E27FC236}">
                <a16:creationId xmlns:a16="http://schemas.microsoft.com/office/drawing/2014/main" id="{01BF91AF-E104-14B3-664C-5EB84366178C}"/>
              </a:ext>
            </a:extLst>
          </p:cNvPr>
          <p:cNvSpPr/>
          <p:nvPr/>
        </p:nvSpPr>
        <p:spPr>
          <a:xfrm>
            <a:off x="4795227" y="3265837"/>
            <a:ext cx="649822" cy="649822"/>
          </a:xfrm>
          <a:prstGeom prst="round1Rect">
            <a:avLst>
              <a:gd name="adj" fmla="val 16667"/>
            </a:avLst>
          </a:prstGeom>
          <a:solidFill>
            <a:srgbClr val="2731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542;p64">
            <a:extLst>
              <a:ext uri="{FF2B5EF4-FFF2-40B4-BE49-F238E27FC236}">
                <a16:creationId xmlns:a16="http://schemas.microsoft.com/office/drawing/2014/main" id="{69A9C697-82E8-326C-A01F-753D3A3A69E6}"/>
              </a:ext>
            </a:extLst>
          </p:cNvPr>
          <p:cNvSpPr txBox="1">
            <a:spLocks/>
          </p:cNvSpPr>
          <p:nvPr/>
        </p:nvSpPr>
        <p:spPr>
          <a:xfrm>
            <a:off x="4795227" y="3350504"/>
            <a:ext cx="649822" cy="47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7.</a:t>
            </a:r>
          </a:p>
        </p:txBody>
      </p:sp>
      <p:sp>
        <p:nvSpPr>
          <p:cNvPr id="80" name="Google Shape;529;p64">
            <a:extLst>
              <a:ext uri="{FF2B5EF4-FFF2-40B4-BE49-F238E27FC236}">
                <a16:creationId xmlns:a16="http://schemas.microsoft.com/office/drawing/2014/main" id="{F832FE98-9738-BA59-BB67-4F0F88ED2874}"/>
              </a:ext>
            </a:extLst>
          </p:cNvPr>
          <p:cNvSpPr txBox="1">
            <a:spLocks/>
          </p:cNvSpPr>
          <p:nvPr/>
        </p:nvSpPr>
        <p:spPr>
          <a:xfrm>
            <a:off x="5616327" y="4386340"/>
            <a:ext cx="2440091" cy="284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dirty="0">
                <a:solidFill>
                  <a:schemeClr val="bg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추가하고 싶었던 기능들</a:t>
            </a:r>
            <a:endParaRPr lang="en-US" dirty="0">
              <a:solidFill>
                <a:schemeClr val="bg2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81" name="Google Shape;540;p64">
            <a:extLst>
              <a:ext uri="{FF2B5EF4-FFF2-40B4-BE49-F238E27FC236}">
                <a16:creationId xmlns:a16="http://schemas.microsoft.com/office/drawing/2014/main" id="{F32AA5F4-8D55-05C3-E343-0DD69599FB8A}"/>
              </a:ext>
            </a:extLst>
          </p:cNvPr>
          <p:cNvSpPr/>
          <p:nvPr/>
        </p:nvSpPr>
        <p:spPr>
          <a:xfrm>
            <a:off x="4795227" y="4239869"/>
            <a:ext cx="649822" cy="649822"/>
          </a:xfrm>
          <a:prstGeom prst="round1Rect">
            <a:avLst>
              <a:gd name="adj" fmla="val 16667"/>
            </a:avLst>
          </a:prstGeom>
          <a:solidFill>
            <a:srgbClr val="C2C2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542;p64">
            <a:extLst>
              <a:ext uri="{FF2B5EF4-FFF2-40B4-BE49-F238E27FC236}">
                <a16:creationId xmlns:a16="http://schemas.microsoft.com/office/drawing/2014/main" id="{23FAC5A1-6BD6-695B-B92B-A5C8210597CD}"/>
              </a:ext>
            </a:extLst>
          </p:cNvPr>
          <p:cNvSpPr txBox="1">
            <a:spLocks/>
          </p:cNvSpPr>
          <p:nvPr/>
        </p:nvSpPr>
        <p:spPr>
          <a:xfrm>
            <a:off x="4795227" y="4324536"/>
            <a:ext cx="649822" cy="47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8.</a:t>
            </a:r>
          </a:p>
        </p:txBody>
      </p:sp>
    </p:spTree>
    <p:extLst>
      <p:ext uri="{BB962C8B-B14F-4D97-AF65-F5344CB8AC3E}">
        <p14:creationId xmlns:p14="http://schemas.microsoft.com/office/powerpoint/2010/main" val="3797797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1">
            <a:extLst>
              <a:ext uri="{FF2B5EF4-FFF2-40B4-BE49-F238E27FC236}">
                <a16:creationId xmlns:a16="http://schemas.microsoft.com/office/drawing/2014/main" id="{DDFBB2D1-B689-46FF-CCF1-689FA1951BF8}"/>
              </a:ext>
            </a:extLst>
          </p:cNvPr>
          <p:cNvSpPr txBox="1">
            <a:spLocks/>
          </p:cNvSpPr>
          <p:nvPr/>
        </p:nvSpPr>
        <p:spPr>
          <a:xfrm>
            <a:off x="6380630" y="422993"/>
            <a:ext cx="2864224" cy="4115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팀 초대 수락 코드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초대 정보가 존재하는지 확인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이미 초대된 팀에 소속되어 있는지 확인 후 초대 정보 삭제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초대된 팀에 소속 되어있지 멤버 정보 등록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8B5B05-AB5A-A0CA-29DB-523F94185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38" y="973952"/>
            <a:ext cx="6274392" cy="319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1">
            <a:extLst>
              <a:ext uri="{FF2B5EF4-FFF2-40B4-BE49-F238E27FC236}">
                <a16:creationId xmlns:a16="http://schemas.microsoft.com/office/drawing/2014/main" id="{DDFBB2D1-B689-46FF-CCF1-689FA1951BF8}"/>
              </a:ext>
            </a:extLst>
          </p:cNvPr>
          <p:cNvSpPr txBox="1">
            <a:spLocks/>
          </p:cNvSpPr>
          <p:nvPr/>
        </p:nvSpPr>
        <p:spPr>
          <a:xfrm>
            <a:off x="6380630" y="422993"/>
            <a:ext cx="2864224" cy="4115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팀 초대 거절 코드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팀 초대 정보를 삭제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998508-81B1-2275-701E-AB23C87B1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69" y="1154611"/>
            <a:ext cx="6303525" cy="271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37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1">
            <a:extLst>
              <a:ext uri="{FF2B5EF4-FFF2-40B4-BE49-F238E27FC236}">
                <a16:creationId xmlns:a16="http://schemas.microsoft.com/office/drawing/2014/main" id="{DDFBB2D1-B689-46FF-CCF1-689FA1951BF8}"/>
              </a:ext>
            </a:extLst>
          </p:cNvPr>
          <p:cNvSpPr txBox="1">
            <a:spLocks/>
          </p:cNvSpPr>
          <p:nvPr/>
        </p:nvSpPr>
        <p:spPr>
          <a:xfrm>
            <a:off x="6380630" y="422993"/>
            <a:ext cx="2864224" cy="4115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유저 정보 수정 코드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이름</a:t>
            </a:r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,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전화번호</a:t>
            </a:r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등이 정해진 길이를</a:t>
            </a:r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넘어가지 않게 제한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수정된 유저 정보를 저장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E0833A-1061-8C49-CFEC-B83A162EF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02" y="87113"/>
            <a:ext cx="5831328" cy="484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09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1">
            <a:extLst>
              <a:ext uri="{FF2B5EF4-FFF2-40B4-BE49-F238E27FC236}">
                <a16:creationId xmlns:a16="http://schemas.microsoft.com/office/drawing/2014/main" id="{DDFBB2D1-B689-46FF-CCF1-689FA1951BF8}"/>
              </a:ext>
            </a:extLst>
          </p:cNvPr>
          <p:cNvSpPr txBox="1">
            <a:spLocks/>
          </p:cNvSpPr>
          <p:nvPr/>
        </p:nvSpPr>
        <p:spPr>
          <a:xfrm>
            <a:off x="6380630" y="422993"/>
            <a:ext cx="2864224" cy="4115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스케줄 정보 수정 코드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이름</a:t>
            </a:r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,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내용 등이 정해진 길이를</a:t>
            </a:r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넘어가지 않게 제한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기간이 정해진 날짜를 넘어가지 않게 제한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스케줄 정보가 존재하는지 확인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스케줄을 수정 가능하진 확인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이상이 없을 시 수정된 스케줄 정보 저장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F6F9406-E1D2-48A9-D95F-A9CC0BB20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7" y="130542"/>
            <a:ext cx="6350423" cy="488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099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1">
            <a:extLst>
              <a:ext uri="{FF2B5EF4-FFF2-40B4-BE49-F238E27FC236}">
                <a16:creationId xmlns:a16="http://schemas.microsoft.com/office/drawing/2014/main" id="{DDFBB2D1-B689-46FF-CCF1-689FA1951BF8}"/>
              </a:ext>
            </a:extLst>
          </p:cNvPr>
          <p:cNvSpPr txBox="1">
            <a:spLocks/>
          </p:cNvSpPr>
          <p:nvPr/>
        </p:nvSpPr>
        <p:spPr>
          <a:xfrm>
            <a:off x="6380630" y="422993"/>
            <a:ext cx="2864224" cy="4115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스케줄 정보 삭제 코드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스케줄 정보가 존재하는지 확인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스케줄을 수정 가능하진 확인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이상이 없을 시 수정된 스케줄 정보 삭제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E8AC6C-DA70-1F21-B6B3-77D0F01F8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6" y="654500"/>
            <a:ext cx="6313394" cy="378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21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1">
            <a:extLst>
              <a:ext uri="{FF2B5EF4-FFF2-40B4-BE49-F238E27FC236}">
                <a16:creationId xmlns:a16="http://schemas.microsoft.com/office/drawing/2014/main" id="{DDFBB2D1-B689-46FF-CCF1-689FA1951BF8}"/>
              </a:ext>
            </a:extLst>
          </p:cNvPr>
          <p:cNvSpPr txBox="1">
            <a:spLocks/>
          </p:cNvSpPr>
          <p:nvPr/>
        </p:nvSpPr>
        <p:spPr>
          <a:xfrm>
            <a:off x="6380630" y="422993"/>
            <a:ext cx="2864224" cy="4115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스케줄 정보 삭제 코드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스케줄 정보가 존재하는지 확인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스케줄을 수정 가능하진 확인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이상이 없을 시 수정된 스케줄 정보 삭제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E8AC6C-DA70-1F21-B6B3-77D0F01F8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6" y="654500"/>
            <a:ext cx="6313394" cy="378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70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28B8346-66F4-C8CC-8F5F-775B35E9D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76" y="477982"/>
            <a:ext cx="2416657" cy="4343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898A95-0FD2-F3AB-214C-0207F4F78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847" y="485361"/>
            <a:ext cx="1770608" cy="4336022"/>
          </a:xfrm>
          <a:prstGeom prst="rect">
            <a:avLst/>
          </a:prstGeom>
        </p:spPr>
      </p:pic>
      <p:sp>
        <p:nvSpPr>
          <p:cNvPr id="12" name="부제목 1">
            <a:extLst>
              <a:ext uri="{FF2B5EF4-FFF2-40B4-BE49-F238E27FC236}">
                <a16:creationId xmlns:a16="http://schemas.microsoft.com/office/drawing/2014/main" id="{03EF3180-0CA4-4B2D-C32E-11C9F9421B6B}"/>
              </a:ext>
            </a:extLst>
          </p:cNvPr>
          <p:cNvSpPr txBox="1">
            <a:spLocks/>
          </p:cNvSpPr>
          <p:nvPr/>
        </p:nvSpPr>
        <p:spPr>
          <a:xfrm>
            <a:off x="4685978" y="533400"/>
            <a:ext cx="4176181" cy="389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스케줄을 불러오고 표시주는 코드 일부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불러온 스케줄 순서를 정렬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각 스케줄의 기간에 해당하는 날짜에 해당 스케줄 정보를 추가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깔끔한 스케줄 표시를 위한 빈칸 데이터 추가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달력이 생성되면서 각 날짜에 저장된 스케줄 정보를 불러온 후 추가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각 줄의 첫번째 날</a:t>
            </a:r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(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일요일</a:t>
            </a:r>
            <a:r>
              <a:rPr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)</a:t>
            </a:r>
            <a:r>
              <a:rPr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일 경우 스케줄이 좀더 깔끔하게 보이기 위한 빈칸 제거</a:t>
            </a:r>
            <a:endParaRPr lang="en-US" altLang="ko-KR" sz="1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9643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CB365-BDDD-C80C-65CC-6FC922B0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과제물 활용 방안</a:t>
            </a:r>
            <a:endParaRPr lang="en-US" altLang="ko-KR" dirty="0">
              <a:solidFill>
                <a:schemeClr val="bg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6" name="Google Shape;1021;p104">
            <a:extLst>
              <a:ext uri="{FF2B5EF4-FFF2-40B4-BE49-F238E27FC236}">
                <a16:creationId xmlns:a16="http://schemas.microsoft.com/office/drawing/2014/main" id="{D1709628-D0AD-2AA6-AE66-6522BED6C25E}"/>
              </a:ext>
            </a:extLst>
          </p:cNvPr>
          <p:cNvSpPr txBox="1"/>
          <p:nvPr/>
        </p:nvSpPr>
        <p:spPr>
          <a:xfrm>
            <a:off x="1215660" y="1595275"/>
            <a:ext cx="44139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1"/>
                </a:solidFill>
                <a:latin typeface="HY울릉도M" panose="02030600000101010101" pitchFamily="18" charset="-127"/>
                <a:ea typeface="HY울릉도M" panose="02030600000101010101" pitchFamily="18" charset="-127"/>
                <a:cs typeface="Montserrat"/>
                <a:sym typeface="Montserrat"/>
              </a:rPr>
              <a:t>개인 일정을 등록하고 정리된 일정을 확인</a:t>
            </a:r>
            <a:endParaRPr dirty="0">
              <a:solidFill>
                <a:schemeClr val="accent1"/>
              </a:solidFill>
              <a:latin typeface="HY울릉도M" panose="02030600000101010101" pitchFamily="18" charset="-127"/>
              <a:ea typeface="HY울릉도M" panose="02030600000101010101" pitchFamily="18" charset="-127"/>
              <a:cs typeface="Montserrat"/>
              <a:sym typeface="Montserrat"/>
            </a:endParaRPr>
          </a:p>
        </p:txBody>
      </p:sp>
      <p:sp>
        <p:nvSpPr>
          <p:cNvPr id="7" name="Google Shape;1022;p104">
            <a:extLst>
              <a:ext uri="{FF2B5EF4-FFF2-40B4-BE49-F238E27FC236}">
                <a16:creationId xmlns:a16="http://schemas.microsoft.com/office/drawing/2014/main" id="{CE7CF5C1-C1C6-B604-DB80-32D638B5A88F}"/>
              </a:ext>
            </a:extLst>
          </p:cNvPr>
          <p:cNvSpPr txBox="1"/>
          <p:nvPr/>
        </p:nvSpPr>
        <p:spPr>
          <a:xfrm>
            <a:off x="1215660" y="2068177"/>
            <a:ext cx="44139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1"/>
                </a:solidFill>
                <a:latin typeface="HY울릉도M" panose="02030600000101010101" pitchFamily="18" charset="-127"/>
                <a:ea typeface="HY울릉도M" panose="02030600000101010101" pitchFamily="18" charset="-127"/>
                <a:cs typeface="Montserrat"/>
                <a:sym typeface="Montserrat"/>
              </a:rPr>
              <a:t>소규모 팀 등에서 일정을 등록하고 공유</a:t>
            </a:r>
            <a:endParaRPr dirty="0">
              <a:solidFill>
                <a:schemeClr val="accent1"/>
              </a:solidFill>
              <a:latin typeface="HY울릉도M" panose="02030600000101010101" pitchFamily="18" charset="-127"/>
              <a:ea typeface="HY울릉도M" panose="02030600000101010101" pitchFamily="18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17618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CB365-BDDD-C80C-65CC-6FC922B0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기타 포함시키고 싶은 내용</a:t>
            </a:r>
            <a:endParaRPr lang="en-US" altLang="ko-KR" dirty="0">
              <a:solidFill>
                <a:schemeClr val="bg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6" name="Google Shape;1021;p104">
            <a:extLst>
              <a:ext uri="{FF2B5EF4-FFF2-40B4-BE49-F238E27FC236}">
                <a16:creationId xmlns:a16="http://schemas.microsoft.com/office/drawing/2014/main" id="{CB34C92D-80B3-0C4D-5EE2-71D0F1C8DC7C}"/>
              </a:ext>
            </a:extLst>
          </p:cNvPr>
          <p:cNvSpPr txBox="1"/>
          <p:nvPr/>
        </p:nvSpPr>
        <p:spPr>
          <a:xfrm>
            <a:off x="1215659" y="1595275"/>
            <a:ext cx="6951596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1"/>
                </a:solidFill>
                <a:latin typeface="HY울릉도M" panose="02030600000101010101" pitchFamily="18" charset="-127"/>
                <a:ea typeface="HY울릉도M" panose="02030600000101010101" pitchFamily="18" charset="-127"/>
                <a:cs typeface="Montserrat"/>
                <a:sym typeface="Montserrat"/>
              </a:rPr>
              <a:t>서버 구축부터 시작해서 이정도 규모로 제작한 프로젝트는 처음이라 재밌었다</a:t>
            </a:r>
            <a:r>
              <a:rPr lang="en-US" altLang="ko-KR" dirty="0">
                <a:solidFill>
                  <a:schemeClr val="accent1"/>
                </a:solidFill>
                <a:latin typeface="HY울릉도M" panose="02030600000101010101" pitchFamily="18" charset="-127"/>
                <a:ea typeface="HY울릉도M" panose="02030600000101010101" pitchFamily="18" charset="-127"/>
                <a:cs typeface="Montserrat"/>
                <a:sym typeface="Montserrat"/>
              </a:rPr>
              <a:t>.</a:t>
            </a:r>
            <a:endParaRPr dirty="0">
              <a:solidFill>
                <a:schemeClr val="accent1"/>
              </a:solidFill>
              <a:latin typeface="HY울릉도M" panose="02030600000101010101" pitchFamily="18" charset="-127"/>
              <a:ea typeface="HY울릉도M" panose="02030600000101010101" pitchFamily="18" charset="-127"/>
              <a:cs typeface="Montserrat"/>
              <a:sym typeface="Montserrat"/>
            </a:endParaRPr>
          </a:p>
        </p:txBody>
      </p:sp>
      <p:sp>
        <p:nvSpPr>
          <p:cNvPr id="7" name="Google Shape;1022;p104">
            <a:extLst>
              <a:ext uri="{FF2B5EF4-FFF2-40B4-BE49-F238E27FC236}">
                <a16:creationId xmlns:a16="http://schemas.microsoft.com/office/drawing/2014/main" id="{7719DDE0-F406-4DA5-9E57-D4E3E7FE7D28}"/>
              </a:ext>
            </a:extLst>
          </p:cNvPr>
          <p:cNvSpPr txBox="1"/>
          <p:nvPr/>
        </p:nvSpPr>
        <p:spPr>
          <a:xfrm>
            <a:off x="1215660" y="2068177"/>
            <a:ext cx="6688358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1"/>
                </a:solidFill>
                <a:latin typeface="HY울릉도M" panose="02030600000101010101" pitchFamily="18" charset="-127"/>
                <a:ea typeface="HY울릉도M" panose="02030600000101010101" pitchFamily="18" charset="-127"/>
                <a:cs typeface="Montserrat"/>
                <a:sym typeface="Montserrat"/>
              </a:rPr>
              <a:t>가능한 더 많은 기능을 넣고 싶었지만 시간이 부족했다</a:t>
            </a:r>
            <a:r>
              <a:rPr lang="en-US" altLang="ko-KR" dirty="0">
                <a:solidFill>
                  <a:schemeClr val="accent1"/>
                </a:solidFill>
                <a:latin typeface="HY울릉도M" panose="02030600000101010101" pitchFamily="18" charset="-127"/>
                <a:ea typeface="HY울릉도M" panose="02030600000101010101" pitchFamily="18" charset="-127"/>
                <a:cs typeface="Montserrat"/>
                <a:sym typeface="Montserrat"/>
              </a:rPr>
              <a:t>.</a:t>
            </a:r>
            <a:endParaRPr dirty="0">
              <a:solidFill>
                <a:schemeClr val="accent1"/>
              </a:solidFill>
              <a:latin typeface="HY울릉도M" panose="02030600000101010101" pitchFamily="18" charset="-127"/>
              <a:ea typeface="HY울릉도M" panose="02030600000101010101" pitchFamily="18" charset="-127"/>
              <a:cs typeface="Montserrat"/>
              <a:sym typeface="Montserrat"/>
            </a:endParaRPr>
          </a:p>
        </p:txBody>
      </p:sp>
      <p:sp>
        <p:nvSpPr>
          <p:cNvPr id="8" name="Google Shape;1023;p104">
            <a:extLst>
              <a:ext uri="{FF2B5EF4-FFF2-40B4-BE49-F238E27FC236}">
                <a16:creationId xmlns:a16="http://schemas.microsoft.com/office/drawing/2014/main" id="{9EC59D25-2205-EB81-4660-24A63D58F034}"/>
              </a:ext>
            </a:extLst>
          </p:cNvPr>
          <p:cNvSpPr txBox="1"/>
          <p:nvPr/>
        </p:nvSpPr>
        <p:spPr>
          <a:xfrm>
            <a:off x="1215660" y="2530169"/>
            <a:ext cx="6501322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1"/>
                </a:solidFill>
                <a:latin typeface="HY울릉도M" panose="02030600000101010101" pitchFamily="18" charset="-127"/>
                <a:ea typeface="HY울릉도M" panose="02030600000101010101" pitchFamily="18" charset="-127"/>
                <a:cs typeface="Montserrat"/>
                <a:sym typeface="Montserrat"/>
              </a:rPr>
              <a:t>스케줄을 표시하는 기능이 계속 오류가 나서 힘들었다</a:t>
            </a:r>
            <a:r>
              <a:rPr lang="en-US" altLang="ko-KR" dirty="0">
                <a:solidFill>
                  <a:schemeClr val="accent1"/>
                </a:solidFill>
                <a:latin typeface="HY울릉도M" panose="02030600000101010101" pitchFamily="18" charset="-127"/>
                <a:ea typeface="HY울릉도M" panose="02030600000101010101" pitchFamily="18" charset="-127"/>
                <a:cs typeface="Montserrat"/>
                <a:sym typeface="Montserrat"/>
              </a:rPr>
              <a:t>.</a:t>
            </a:r>
            <a:endParaRPr dirty="0">
              <a:solidFill>
                <a:schemeClr val="accent1"/>
              </a:solidFill>
              <a:latin typeface="HY울릉도M" panose="02030600000101010101" pitchFamily="18" charset="-127"/>
              <a:ea typeface="HY울릉도M" panose="02030600000101010101" pitchFamily="18" charset="-127"/>
              <a:cs typeface="Montserrat"/>
              <a:sym typeface="Montserrat"/>
            </a:endParaRPr>
          </a:p>
        </p:txBody>
      </p:sp>
      <p:sp>
        <p:nvSpPr>
          <p:cNvPr id="9" name="Google Shape;1024;p104">
            <a:extLst>
              <a:ext uri="{FF2B5EF4-FFF2-40B4-BE49-F238E27FC236}">
                <a16:creationId xmlns:a16="http://schemas.microsoft.com/office/drawing/2014/main" id="{9CA94E34-7C4D-0365-6468-C5E11813891F}"/>
              </a:ext>
            </a:extLst>
          </p:cNvPr>
          <p:cNvSpPr txBox="1"/>
          <p:nvPr/>
        </p:nvSpPr>
        <p:spPr>
          <a:xfrm>
            <a:off x="1215660" y="2977632"/>
            <a:ext cx="44139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1"/>
                </a:solidFill>
                <a:latin typeface="HY울릉도M" panose="02030600000101010101" pitchFamily="18" charset="-127"/>
                <a:ea typeface="HY울릉도M" panose="02030600000101010101" pitchFamily="18" charset="-127"/>
                <a:cs typeface="Montserrat"/>
                <a:sym typeface="Montserrat"/>
              </a:rPr>
              <a:t>이후 추가하지 못했던 기능을 </a:t>
            </a:r>
            <a:r>
              <a:rPr lang="ko-KR" altLang="en-US" dirty="0" err="1">
                <a:solidFill>
                  <a:schemeClr val="accent1"/>
                </a:solidFill>
                <a:latin typeface="HY울릉도M" panose="02030600000101010101" pitchFamily="18" charset="-127"/>
                <a:ea typeface="HY울릉도M" panose="02030600000101010101" pitchFamily="18" charset="-127"/>
                <a:cs typeface="Montserrat"/>
                <a:sym typeface="Montserrat"/>
              </a:rPr>
              <a:t>추가하고싶다</a:t>
            </a:r>
            <a:r>
              <a:rPr lang="en-US" altLang="ko-KR" dirty="0">
                <a:solidFill>
                  <a:schemeClr val="accent1"/>
                </a:solidFill>
                <a:latin typeface="HY울릉도M" panose="02030600000101010101" pitchFamily="18" charset="-127"/>
                <a:ea typeface="HY울릉도M" panose="02030600000101010101" pitchFamily="18" charset="-127"/>
                <a:cs typeface="Montserrat"/>
                <a:sym typeface="Montserrat"/>
              </a:rPr>
              <a:t>.</a:t>
            </a:r>
            <a:endParaRPr dirty="0">
              <a:solidFill>
                <a:schemeClr val="accent1"/>
              </a:solidFill>
              <a:latin typeface="HY울릉도M" panose="02030600000101010101" pitchFamily="18" charset="-127"/>
              <a:ea typeface="HY울릉도M" panose="02030600000101010101" pitchFamily="18" charset="-127"/>
              <a:cs typeface="Montserrat"/>
              <a:sym typeface="Montserrat"/>
            </a:endParaRPr>
          </a:p>
        </p:txBody>
      </p:sp>
      <p:sp>
        <p:nvSpPr>
          <p:cNvPr id="10" name="Google Shape;1025;p104">
            <a:extLst>
              <a:ext uri="{FF2B5EF4-FFF2-40B4-BE49-F238E27FC236}">
                <a16:creationId xmlns:a16="http://schemas.microsoft.com/office/drawing/2014/main" id="{CCE165DD-4B96-F246-D200-8A7692031AEE}"/>
              </a:ext>
            </a:extLst>
          </p:cNvPr>
          <p:cNvSpPr txBox="1"/>
          <p:nvPr/>
        </p:nvSpPr>
        <p:spPr>
          <a:xfrm>
            <a:off x="1215660" y="3450561"/>
            <a:ext cx="44139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HY울릉도M" panose="02030600000101010101" pitchFamily="18" charset="-127"/>
                <a:ea typeface="HY울릉도M" panose="02030600000101010101" pitchFamily="18" charset="-127"/>
                <a:cs typeface="Montserrat"/>
                <a:sym typeface="Montserrat"/>
              </a:rPr>
              <a:t>Project issues need to be solved</a:t>
            </a:r>
            <a:endParaRPr dirty="0">
              <a:solidFill>
                <a:schemeClr val="accent1"/>
              </a:solidFill>
              <a:latin typeface="HY울릉도M" panose="02030600000101010101" pitchFamily="18" charset="-127"/>
              <a:ea typeface="HY울릉도M" panose="02030600000101010101" pitchFamily="18" charset="-127"/>
              <a:cs typeface="Montserrat"/>
              <a:sym typeface="Montserrat"/>
            </a:endParaRPr>
          </a:p>
        </p:txBody>
      </p:sp>
      <p:sp>
        <p:nvSpPr>
          <p:cNvPr id="11" name="Google Shape;1026;p104">
            <a:extLst>
              <a:ext uri="{FF2B5EF4-FFF2-40B4-BE49-F238E27FC236}">
                <a16:creationId xmlns:a16="http://schemas.microsoft.com/office/drawing/2014/main" id="{03B7CAE0-5139-424E-369A-8DC4C751C1E2}"/>
              </a:ext>
            </a:extLst>
          </p:cNvPr>
          <p:cNvSpPr txBox="1"/>
          <p:nvPr/>
        </p:nvSpPr>
        <p:spPr>
          <a:xfrm>
            <a:off x="1215660" y="3938018"/>
            <a:ext cx="44139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accent1"/>
                </a:solidFill>
                <a:latin typeface="HY울릉도M" panose="02030600000101010101" pitchFamily="18" charset="-127"/>
                <a:ea typeface="HY울릉도M" panose="02030600000101010101" pitchFamily="18" charset="-127"/>
                <a:cs typeface="Montserrat"/>
                <a:sym typeface="Montserrat"/>
              </a:rPr>
              <a:t>ㅁㅁㅁ</a:t>
            </a:r>
            <a:endParaRPr dirty="0">
              <a:solidFill>
                <a:schemeClr val="accent1"/>
              </a:solidFill>
              <a:latin typeface="HY울릉도M" panose="02030600000101010101" pitchFamily="18" charset="-127"/>
              <a:ea typeface="HY울릉도M" panose="02030600000101010101" pitchFamily="18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887390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EF427-702D-4A18-3808-2E29B04DC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과제물 시연과 사진 </a:t>
            </a:r>
            <a:r>
              <a:rPr lang="en-US" altLang="ko-KR" dirty="0">
                <a:latin typeface="HY울릉도M" panose="02030600000101010101" pitchFamily="18" charset="-127"/>
                <a:ea typeface="HY울릉도M" panose="02030600000101010101" pitchFamily="18" charset="-127"/>
              </a:rPr>
              <a:t>- </a:t>
            </a:r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로그인</a:t>
            </a:r>
            <a:r>
              <a:rPr lang="en-US" altLang="ko-KR" dirty="0">
                <a:latin typeface="HY울릉도M" panose="02030600000101010101" pitchFamily="18" charset="-127"/>
                <a:ea typeface="HY울릉도M" panose="02030600000101010101" pitchFamily="18" charset="-127"/>
              </a:rPr>
              <a:t>, </a:t>
            </a:r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회원가입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6B24258-1D3E-0B7D-A84C-82695DA0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98" y="1193439"/>
            <a:ext cx="3247737" cy="18268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A1A8EEB-AEF8-0F82-4DF6-460006DE5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665" y="1193439"/>
            <a:ext cx="3247737" cy="18268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892E803-3767-0DE0-326E-5BCC7B40E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665" y="3143463"/>
            <a:ext cx="3247737" cy="18268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A60AD73-C677-538C-B44E-5948C73A6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598" y="3143463"/>
            <a:ext cx="3247737" cy="182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398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CB365-BDDD-C80C-65CC-6FC922B0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과제물 개요</a:t>
            </a:r>
            <a:endParaRPr lang="en-US" altLang="ko-KR" dirty="0">
              <a:solidFill>
                <a:schemeClr val="bg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2A8764-8DE8-E67C-2729-8168BA151D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ko-KR" altLang="en-US" sz="24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학교나 회사 내 팀이나 조직 혹은</a:t>
            </a:r>
            <a:br>
              <a:rPr lang="en-US" altLang="ko-KR" sz="2400" dirty="0">
                <a:latin typeface="HY울릉도M" panose="02030600000101010101" pitchFamily="18" charset="-127"/>
                <a:ea typeface="HY울릉도M" panose="02030600000101010101" pitchFamily="18" charset="-127"/>
              </a:rPr>
            </a:br>
            <a:r>
              <a:rPr lang="ko-KR" altLang="en-US" sz="24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포트폴리오 등을 만들기 위해 모인 팀 등이</a:t>
            </a:r>
            <a:endParaRPr lang="en-US" altLang="ko-KR" sz="24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r>
              <a:rPr lang="ko-KR" altLang="en-US" sz="24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일정 계획을 </a:t>
            </a:r>
            <a:r>
              <a:rPr lang="ko-KR" altLang="en-US" sz="2400" dirty="0" err="1">
                <a:latin typeface="HY울릉도M" panose="02030600000101010101" pitchFamily="18" charset="-127"/>
                <a:ea typeface="HY울릉도M" panose="02030600000101010101" pitchFamily="18" charset="-127"/>
              </a:rPr>
              <a:t>정할때</a:t>
            </a:r>
            <a:r>
              <a:rPr lang="ko-KR" altLang="en-US" sz="24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조금 더 간편하게 계획하고</a:t>
            </a:r>
            <a:endParaRPr lang="en-US" altLang="ko-KR" sz="24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r>
              <a:rPr lang="ko-KR" altLang="en-US" sz="24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쉽게 공유할 수 있는 사이트입니다</a:t>
            </a:r>
            <a:r>
              <a:rPr lang="en-US" altLang="ko-KR" sz="24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.</a:t>
            </a:r>
            <a:endParaRPr lang="ko-KR" altLang="en-US" sz="24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8822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16AB7F79-599C-4FF6-9B3D-4042AF1CE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665" y="3143462"/>
            <a:ext cx="3247737" cy="182685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F3B6D10-4546-5FF1-6F43-54C206F8D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598" y="3143463"/>
            <a:ext cx="3247737" cy="182685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42DB875-154E-0A9C-A01F-D60FCC7AA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665" y="1193440"/>
            <a:ext cx="3247737" cy="18268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AB457E6-6E39-62BB-ECE6-33888A5390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598" y="1193439"/>
            <a:ext cx="3247737" cy="18268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2CEF427-702D-4A18-3808-2E29B04DC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125" y="433475"/>
            <a:ext cx="7793566" cy="572700"/>
          </a:xfrm>
        </p:spPr>
        <p:txBody>
          <a:bodyPr/>
          <a:lstStyle/>
          <a:p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과제물 시연과 사진 </a:t>
            </a:r>
            <a:r>
              <a:rPr lang="en-US" altLang="ko-KR" dirty="0">
                <a:latin typeface="HY울릉도M" panose="02030600000101010101" pitchFamily="18" charset="-127"/>
                <a:ea typeface="HY울릉도M" panose="02030600000101010101" pitchFamily="18" charset="-127"/>
              </a:rPr>
              <a:t>- </a:t>
            </a:r>
            <a:r>
              <a:rPr lang="ko-KR" altLang="en-US" dirty="0" err="1">
                <a:latin typeface="HY울릉도M" panose="02030600000101010101" pitchFamily="18" charset="-127"/>
                <a:ea typeface="HY울릉도M" panose="02030600000101010101" pitchFamily="18" charset="-127"/>
              </a:rPr>
              <a:t>메인화면</a:t>
            </a:r>
            <a:r>
              <a:rPr lang="en-US" altLang="ko-KR" dirty="0">
                <a:latin typeface="HY울릉도M" panose="02030600000101010101" pitchFamily="18" charset="-127"/>
                <a:ea typeface="HY울릉도M" panose="02030600000101010101" pitchFamily="18" charset="-127"/>
              </a:rPr>
              <a:t>, </a:t>
            </a:r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스케줄 등록</a:t>
            </a:r>
          </a:p>
        </p:txBody>
      </p:sp>
    </p:spTree>
    <p:extLst>
      <p:ext uri="{BB962C8B-B14F-4D97-AF65-F5344CB8AC3E}">
        <p14:creationId xmlns:p14="http://schemas.microsoft.com/office/powerpoint/2010/main" val="1841913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A9F938D-92E3-E376-9348-841662698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660" y="3148004"/>
            <a:ext cx="3247740" cy="18268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50CC5E-40BB-45C4-DD23-365B30A66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599" y="3143461"/>
            <a:ext cx="3247738" cy="18268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29C447F-020C-5483-C6C8-1BA9AC6C3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662" y="1193439"/>
            <a:ext cx="3247740" cy="182685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5B9B1FA-FDC3-BE48-78B6-8E478D3556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598" y="1193440"/>
            <a:ext cx="3247737" cy="18268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2CEF427-702D-4A18-3808-2E29B04DC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125" y="433475"/>
            <a:ext cx="7793566" cy="572700"/>
          </a:xfrm>
        </p:spPr>
        <p:txBody>
          <a:bodyPr/>
          <a:lstStyle/>
          <a:p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과제물 시연과 사진 </a:t>
            </a:r>
            <a:r>
              <a:rPr lang="en-US" altLang="ko-KR" dirty="0">
                <a:latin typeface="HY울릉도M" panose="02030600000101010101" pitchFamily="18" charset="-127"/>
                <a:ea typeface="HY울릉도M" panose="02030600000101010101" pitchFamily="18" charset="-127"/>
              </a:rPr>
              <a:t>– </a:t>
            </a:r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스케줄 수정</a:t>
            </a:r>
            <a:r>
              <a:rPr lang="en-US" altLang="ko-KR" dirty="0">
                <a:latin typeface="HY울릉도M" panose="02030600000101010101" pitchFamily="18" charset="-127"/>
                <a:ea typeface="HY울릉도M" panose="02030600000101010101" pitchFamily="18" charset="-127"/>
              </a:rPr>
              <a:t>, </a:t>
            </a:r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24329336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264AA5B-7151-ABF0-51A0-D44B65BAD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98" y="3145153"/>
            <a:ext cx="3247737" cy="182516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37FD331-F04D-0104-4E59-42E0EC836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598" y="1193440"/>
            <a:ext cx="3247737" cy="18268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21A519A-FA0E-D21E-41D4-A3B7ED0AA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662" y="1193439"/>
            <a:ext cx="3247740" cy="18268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6AD08D1-F5BA-4184-1A93-B5578C1A8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662" y="3140746"/>
            <a:ext cx="3247740" cy="18268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2CEF427-702D-4A18-3808-2E29B04DC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125" y="433475"/>
            <a:ext cx="7793566" cy="572700"/>
          </a:xfrm>
        </p:spPr>
        <p:txBody>
          <a:bodyPr/>
          <a:lstStyle/>
          <a:p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과제물 시연과 사진 </a:t>
            </a:r>
            <a:r>
              <a:rPr lang="en-US" altLang="ko-KR" dirty="0">
                <a:latin typeface="HY울릉도M" panose="02030600000101010101" pitchFamily="18" charset="-127"/>
                <a:ea typeface="HY울릉도M" panose="02030600000101010101" pitchFamily="18" charset="-127"/>
              </a:rPr>
              <a:t>- </a:t>
            </a:r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팀 등록</a:t>
            </a:r>
            <a:r>
              <a:rPr lang="en-US" altLang="ko-KR" dirty="0">
                <a:latin typeface="HY울릉도M" panose="02030600000101010101" pitchFamily="18" charset="-127"/>
                <a:ea typeface="HY울릉도M" panose="02030600000101010101" pitchFamily="18" charset="-127"/>
              </a:rPr>
              <a:t>, </a:t>
            </a:r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팀 초대</a:t>
            </a:r>
          </a:p>
        </p:txBody>
      </p:sp>
    </p:spTree>
    <p:extLst>
      <p:ext uri="{BB962C8B-B14F-4D97-AF65-F5344CB8AC3E}">
        <p14:creationId xmlns:p14="http://schemas.microsoft.com/office/powerpoint/2010/main" val="3197270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F36F1AF1-F12F-1371-6C94-69C2C6EDF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660" y="3140745"/>
            <a:ext cx="3247741" cy="182685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7AEB6B6-D731-B54D-04E9-57B0A500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598" y="3140748"/>
            <a:ext cx="3247737" cy="18268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544F811-A6F0-2F25-0665-6BC330C0A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662" y="1193439"/>
            <a:ext cx="3247740" cy="18268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BC91B33-1C74-CF4F-AE27-1DC1FB97E3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598" y="1193439"/>
            <a:ext cx="3247737" cy="18268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2CEF427-702D-4A18-3808-2E29B04DC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124" y="433475"/>
            <a:ext cx="7932111" cy="572700"/>
          </a:xfrm>
        </p:spPr>
        <p:txBody>
          <a:bodyPr/>
          <a:lstStyle/>
          <a:p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과제물 시연과 사진 </a:t>
            </a:r>
            <a:r>
              <a:rPr lang="en-US" altLang="ko-KR" dirty="0">
                <a:latin typeface="HY울릉도M" panose="02030600000101010101" pitchFamily="18" charset="-127"/>
                <a:ea typeface="HY울릉도M" panose="02030600000101010101" pitchFamily="18" charset="-127"/>
              </a:rPr>
              <a:t>- </a:t>
            </a:r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팀 들어가기</a:t>
            </a:r>
            <a:r>
              <a:rPr lang="en-US" altLang="ko-KR" dirty="0">
                <a:latin typeface="HY울릉도M" panose="02030600000101010101" pitchFamily="18" charset="-127"/>
                <a:ea typeface="HY울릉도M" panose="02030600000101010101" pitchFamily="18" charset="-127"/>
              </a:rPr>
              <a:t>, </a:t>
            </a:r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팀 스케줄</a:t>
            </a:r>
          </a:p>
        </p:txBody>
      </p:sp>
    </p:spTree>
    <p:extLst>
      <p:ext uri="{BB962C8B-B14F-4D97-AF65-F5344CB8AC3E}">
        <p14:creationId xmlns:p14="http://schemas.microsoft.com/office/powerpoint/2010/main" val="36626817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C789D25D-F15E-E855-7426-E7FEFCACC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98" y="3140745"/>
            <a:ext cx="3247742" cy="182685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5F6528-5C0F-5C29-DB81-EBD5D297E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598" y="1193439"/>
            <a:ext cx="3247737" cy="18268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969D8BC-DA35-4AE5-A657-7C3F05E0D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659" y="1193439"/>
            <a:ext cx="3247741" cy="182685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BB8DD27-94DE-0541-B8F1-E79EF0678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7656" y="3140744"/>
            <a:ext cx="3247743" cy="182685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2CEF427-702D-4A18-3808-2E29B04DC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124" y="433475"/>
            <a:ext cx="7932111" cy="572700"/>
          </a:xfrm>
        </p:spPr>
        <p:txBody>
          <a:bodyPr/>
          <a:lstStyle/>
          <a:p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과제물 시연과 사진 </a:t>
            </a:r>
            <a:r>
              <a:rPr lang="en-US" altLang="ko-KR" dirty="0">
                <a:latin typeface="HY울릉도M" panose="02030600000101010101" pitchFamily="18" charset="-127"/>
                <a:ea typeface="HY울릉도M" panose="02030600000101010101" pitchFamily="18" charset="-127"/>
              </a:rPr>
              <a:t>- </a:t>
            </a:r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유저 정보 수정</a:t>
            </a:r>
          </a:p>
        </p:txBody>
      </p:sp>
    </p:spTree>
    <p:extLst>
      <p:ext uri="{BB962C8B-B14F-4D97-AF65-F5344CB8AC3E}">
        <p14:creationId xmlns:p14="http://schemas.microsoft.com/office/powerpoint/2010/main" val="31539765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CB365-BDDD-C80C-65CC-6FC922B0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추가하고 싶었던 기능들</a:t>
            </a:r>
            <a:endParaRPr lang="en-US" altLang="ko-KR" dirty="0">
              <a:solidFill>
                <a:schemeClr val="bg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6" name="Google Shape;1021;p104">
            <a:extLst>
              <a:ext uri="{FF2B5EF4-FFF2-40B4-BE49-F238E27FC236}">
                <a16:creationId xmlns:a16="http://schemas.microsoft.com/office/drawing/2014/main" id="{CB34C92D-80B3-0C4D-5EE2-71D0F1C8DC7C}"/>
              </a:ext>
            </a:extLst>
          </p:cNvPr>
          <p:cNvSpPr txBox="1"/>
          <p:nvPr/>
        </p:nvSpPr>
        <p:spPr>
          <a:xfrm>
            <a:off x="1215659" y="1595275"/>
            <a:ext cx="6951596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1"/>
                </a:solidFill>
                <a:latin typeface="HY울릉도M" panose="02030600000101010101" pitchFamily="18" charset="-127"/>
                <a:ea typeface="HY울릉도M" panose="02030600000101010101" pitchFamily="18" charset="-127"/>
                <a:cs typeface="Montserrat"/>
                <a:sym typeface="Montserrat"/>
              </a:rPr>
              <a:t>모바일로 </a:t>
            </a:r>
            <a:r>
              <a:rPr lang="ko-KR" altLang="en-US" dirty="0" err="1">
                <a:solidFill>
                  <a:schemeClr val="accent1"/>
                </a:solidFill>
                <a:latin typeface="HY울릉도M" panose="02030600000101010101" pitchFamily="18" charset="-127"/>
                <a:ea typeface="HY울릉도M" panose="02030600000101010101" pitchFamily="18" charset="-127"/>
                <a:cs typeface="Montserrat"/>
                <a:sym typeface="Montserrat"/>
              </a:rPr>
              <a:t>접속시</a:t>
            </a:r>
            <a:r>
              <a:rPr lang="ko-KR" altLang="en-US" dirty="0">
                <a:solidFill>
                  <a:schemeClr val="accent1"/>
                </a:solidFill>
                <a:latin typeface="HY울릉도M" panose="02030600000101010101" pitchFamily="18" charset="-127"/>
                <a:ea typeface="HY울릉도M" panose="02030600000101010101" pitchFamily="18" charset="-127"/>
                <a:cs typeface="Montserrat"/>
                <a:sym typeface="Montserrat"/>
              </a:rPr>
              <a:t> 자연스러운 </a:t>
            </a:r>
            <a:r>
              <a:rPr lang="en-US" altLang="ko-KR" dirty="0">
                <a:solidFill>
                  <a:schemeClr val="accent1"/>
                </a:solidFill>
                <a:latin typeface="HY울릉도M" panose="02030600000101010101" pitchFamily="18" charset="-127"/>
                <a:ea typeface="HY울릉도M" panose="02030600000101010101" pitchFamily="18" charset="-127"/>
                <a:cs typeface="Montserrat"/>
                <a:sym typeface="Montserrat"/>
              </a:rPr>
              <a:t>UI</a:t>
            </a:r>
            <a:endParaRPr dirty="0">
              <a:solidFill>
                <a:schemeClr val="accent1"/>
              </a:solidFill>
              <a:latin typeface="HY울릉도M" panose="02030600000101010101" pitchFamily="18" charset="-127"/>
              <a:ea typeface="HY울릉도M" panose="02030600000101010101" pitchFamily="18" charset="-127"/>
              <a:cs typeface="Montserrat"/>
              <a:sym typeface="Montserrat"/>
            </a:endParaRPr>
          </a:p>
        </p:txBody>
      </p:sp>
      <p:sp>
        <p:nvSpPr>
          <p:cNvPr id="7" name="Google Shape;1022;p104">
            <a:extLst>
              <a:ext uri="{FF2B5EF4-FFF2-40B4-BE49-F238E27FC236}">
                <a16:creationId xmlns:a16="http://schemas.microsoft.com/office/drawing/2014/main" id="{7719DDE0-F406-4DA5-9E57-D4E3E7FE7D28}"/>
              </a:ext>
            </a:extLst>
          </p:cNvPr>
          <p:cNvSpPr txBox="1"/>
          <p:nvPr/>
        </p:nvSpPr>
        <p:spPr>
          <a:xfrm>
            <a:off x="1215660" y="2068177"/>
            <a:ext cx="6688358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1"/>
                </a:solidFill>
                <a:latin typeface="HY울릉도M" panose="02030600000101010101" pitchFamily="18" charset="-127"/>
                <a:ea typeface="HY울릉도M" panose="02030600000101010101" pitchFamily="18" charset="-127"/>
                <a:cs typeface="Montserrat"/>
                <a:sym typeface="Montserrat"/>
              </a:rPr>
              <a:t>팀 정보 수정 및 제거</a:t>
            </a:r>
            <a:endParaRPr dirty="0">
              <a:solidFill>
                <a:schemeClr val="accent1"/>
              </a:solidFill>
              <a:latin typeface="HY울릉도M" panose="02030600000101010101" pitchFamily="18" charset="-127"/>
              <a:ea typeface="HY울릉도M" panose="02030600000101010101" pitchFamily="18" charset="-127"/>
              <a:cs typeface="Montserrat"/>
              <a:sym typeface="Montserrat"/>
            </a:endParaRPr>
          </a:p>
        </p:txBody>
      </p:sp>
      <p:sp>
        <p:nvSpPr>
          <p:cNvPr id="8" name="Google Shape;1023;p104">
            <a:extLst>
              <a:ext uri="{FF2B5EF4-FFF2-40B4-BE49-F238E27FC236}">
                <a16:creationId xmlns:a16="http://schemas.microsoft.com/office/drawing/2014/main" id="{9EC59D25-2205-EB81-4660-24A63D58F034}"/>
              </a:ext>
            </a:extLst>
          </p:cNvPr>
          <p:cNvSpPr txBox="1"/>
          <p:nvPr/>
        </p:nvSpPr>
        <p:spPr>
          <a:xfrm>
            <a:off x="1215660" y="2530169"/>
            <a:ext cx="6501322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1"/>
                </a:solidFill>
                <a:latin typeface="HY울릉도M" panose="02030600000101010101" pitchFamily="18" charset="-127"/>
                <a:ea typeface="HY울릉도M" panose="02030600000101010101" pitchFamily="18" charset="-127"/>
                <a:cs typeface="Montserrat"/>
                <a:sym typeface="Montserrat"/>
              </a:rPr>
              <a:t>조금 더 깔끔한 스케줄 표시</a:t>
            </a:r>
            <a:endParaRPr dirty="0">
              <a:solidFill>
                <a:schemeClr val="accent1"/>
              </a:solidFill>
              <a:latin typeface="HY울릉도M" panose="02030600000101010101" pitchFamily="18" charset="-127"/>
              <a:ea typeface="HY울릉도M" panose="02030600000101010101" pitchFamily="18" charset="-127"/>
              <a:cs typeface="Montserrat"/>
              <a:sym typeface="Montserrat"/>
            </a:endParaRPr>
          </a:p>
        </p:txBody>
      </p:sp>
      <p:sp>
        <p:nvSpPr>
          <p:cNvPr id="9" name="Google Shape;1024;p104">
            <a:extLst>
              <a:ext uri="{FF2B5EF4-FFF2-40B4-BE49-F238E27FC236}">
                <a16:creationId xmlns:a16="http://schemas.microsoft.com/office/drawing/2014/main" id="{9CA94E34-7C4D-0365-6468-C5E11813891F}"/>
              </a:ext>
            </a:extLst>
          </p:cNvPr>
          <p:cNvSpPr txBox="1"/>
          <p:nvPr/>
        </p:nvSpPr>
        <p:spPr>
          <a:xfrm>
            <a:off x="1215660" y="2977632"/>
            <a:ext cx="44139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accent1"/>
                </a:solidFill>
                <a:latin typeface="HY울릉도M" panose="02030600000101010101" pitchFamily="18" charset="-127"/>
                <a:ea typeface="HY울릉도M" panose="02030600000101010101" pitchFamily="18" charset="-127"/>
                <a:cs typeface="Montserrat"/>
                <a:sym typeface="Montserrat"/>
              </a:rPr>
              <a:t>ㅇㅇㄹ</a:t>
            </a:r>
            <a:endParaRPr dirty="0">
              <a:solidFill>
                <a:schemeClr val="accent1"/>
              </a:solidFill>
              <a:latin typeface="HY울릉도M" panose="02030600000101010101" pitchFamily="18" charset="-127"/>
              <a:ea typeface="HY울릉도M" panose="02030600000101010101" pitchFamily="18" charset="-127"/>
              <a:cs typeface="Montserrat"/>
              <a:sym typeface="Montserrat"/>
            </a:endParaRPr>
          </a:p>
        </p:txBody>
      </p:sp>
      <p:sp>
        <p:nvSpPr>
          <p:cNvPr id="10" name="Google Shape;1025;p104">
            <a:extLst>
              <a:ext uri="{FF2B5EF4-FFF2-40B4-BE49-F238E27FC236}">
                <a16:creationId xmlns:a16="http://schemas.microsoft.com/office/drawing/2014/main" id="{CCE165DD-4B96-F246-D200-8A7692031AEE}"/>
              </a:ext>
            </a:extLst>
          </p:cNvPr>
          <p:cNvSpPr txBox="1"/>
          <p:nvPr/>
        </p:nvSpPr>
        <p:spPr>
          <a:xfrm>
            <a:off x="1215660" y="3450561"/>
            <a:ext cx="44139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HY울릉도M" panose="02030600000101010101" pitchFamily="18" charset="-127"/>
                <a:ea typeface="HY울릉도M" panose="02030600000101010101" pitchFamily="18" charset="-127"/>
                <a:cs typeface="Montserrat"/>
                <a:sym typeface="Montserrat"/>
              </a:rPr>
              <a:t>Project issues need to be solved</a:t>
            </a:r>
            <a:endParaRPr dirty="0">
              <a:solidFill>
                <a:schemeClr val="accent1"/>
              </a:solidFill>
              <a:latin typeface="HY울릉도M" panose="02030600000101010101" pitchFamily="18" charset="-127"/>
              <a:ea typeface="HY울릉도M" panose="02030600000101010101" pitchFamily="18" charset="-127"/>
              <a:cs typeface="Montserrat"/>
              <a:sym typeface="Montserrat"/>
            </a:endParaRPr>
          </a:p>
        </p:txBody>
      </p:sp>
      <p:sp>
        <p:nvSpPr>
          <p:cNvPr id="11" name="Google Shape;1026;p104">
            <a:extLst>
              <a:ext uri="{FF2B5EF4-FFF2-40B4-BE49-F238E27FC236}">
                <a16:creationId xmlns:a16="http://schemas.microsoft.com/office/drawing/2014/main" id="{03B7CAE0-5139-424E-369A-8DC4C751C1E2}"/>
              </a:ext>
            </a:extLst>
          </p:cNvPr>
          <p:cNvSpPr txBox="1"/>
          <p:nvPr/>
        </p:nvSpPr>
        <p:spPr>
          <a:xfrm>
            <a:off x="1215660" y="3938018"/>
            <a:ext cx="44139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accent1"/>
                </a:solidFill>
                <a:latin typeface="HY울릉도M" panose="02030600000101010101" pitchFamily="18" charset="-127"/>
                <a:ea typeface="HY울릉도M" panose="02030600000101010101" pitchFamily="18" charset="-127"/>
                <a:cs typeface="Montserrat"/>
                <a:sym typeface="Montserrat"/>
              </a:rPr>
              <a:t>ㅁㅁㅁ</a:t>
            </a:r>
            <a:endParaRPr dirty="0">
              <a:solidFill>
                <a:schemeClr val="accent1"/>
              </a:solidFill>
              <a:latin typeface="HY울릉도M" panose="02030600000101010101" pitchFamily="18" charset="-127"/>
              <a:ea typeface="HY울릉도M" panose="02030600000101010101" pitchFamily="18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6572845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9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79;p60">
            <a:extLst>
              <a:ext uri="{FF2B5EF4-FFF2-40B4-BE49-F238E27FC236}">
                <a16:creationId xmlns:a16="http://schemas.microsoft.com/office/drawing/2014/main" id="{92047AF6-6EC2-9009-02F7-52974E0D9839}"/>
              </a:ext>
            </a:extLst>
          </p:cNvPr>
          <p:cNvSpPr txBox="1">
            <a:spLocks/>
          </p:cNvSpPr>
          <p:nvPr/>
        </p:nvSpPr>
        <p:spPr>
          <a:xfrm>
            <a:off x="1216959" y="1890750"/>
            <a:ext cx="6710082" cy="13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3600" dirty="0">
                <a:solidFill>
                  <a:schemeClr val="bg1"/>
                </a:solidFill>
                <a:latin typeface="HY울릉도M" panose="02030600000101010101" pitchFamily="18" charset="-127"/>
                <a:ea typeface="HY울릉도M" panose="02030600000101010101" pitchFamily="18" charset="-127"/>
                <a:cs typeface="Mongolian Baiti" panose="03000500000000000000" pitchFamily="66" charset="0"/>
              </a:rPr>
              <a:t>감사합니다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79;p60">
            <a:extLst>
              <a:ext uri="{FF2B5EF4-FFF2-40B4-BE49-F238E27FC236}">
                <a16:creationId xmlns:a16="http://schemas.microsoft.com/office/drawing/2014/main" id="{92047AF6-6EC2-9009-02F7-52974E0D9839}"/>
              </a:ext>
            </a:extLst>
          </p:cNvPr>
          <p:cNvSpPr txBox="1">
            <a:spLocks/>
          </p:cNvSpPr>
          <p:nvPr/>
        </p:nvSpPr>
        <p:spPr>
          <a:xfrm>
            <a:off x="290945" y="1890750"/>
            <a:ext cx="8562110" cy="13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44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Dotum" panose="020B0600000101010101" pitchFamily="50" charset="-127"/>
              </a:rPr>
              <a:t>dongyang-scheduler.kro.kr</a:t>
            </a:r>
            <a:endParaRPr lang="ko-KR" altLang="en-US" sz="3600" dirty="0">
              <a:solidFill>
                <a:schemeClr val="bg1"/>
              </a:solidFill>
              <a:latin typeface="Montserrat" panose="00000500000000000000" pitchFamily="2" charset="0"/>
              <a:ea typeface="HY울릉도M" panose="02030600000101010101" pitchFamily="18" charset="-127"/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339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1"/>
          <p:cNvSpPr txBox="1">
            <a:spLocks noGrp="1"/>
          </p:cNvSpPr>
          <p:nvPr>
            <p:ph type="title"/>
          </p:nvPr>
        </p:nvSpPr>
        <p:spPr>
          <a:xfrm>
            <a:off x="1094125" y="434070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업무진행 일정표</a:t>
            </a:r>
            <a:endParaRPr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graphicFrame>
        <p:nvGraphicFramePr>
          <p:cNvPr id="486" name="Google Shape;486;p61"/>
          <p:cNvGraphicFramePr/>
          <p:nvPr>
            <p:extLst>
              <p:ext uri="{D42A27DB-BD31-4B8C-83A1-F6EECF244321}">
                <p14:modId xmlns:p14="http://schemas.microsoft.com/office/powerpoint/2010/main" val="2111711405"/>
              </p:ext>
            </p:extLst>
          </p:nvPr>
        </p:nvGraphicFramePr>
        <p:xfrm>
          <a:off x="702925" y="1316179"/>
          <a:ext cx="3869075" cy="3214256"/>
        </p:xfrm>
        <a:graphic>
          <a:graphicData uri="http://schemas.openxmlformats.org/drawingml/2006/table">
            <a:tbl>
              <a:tblPr>
                <a:noFill/>
                <a:tableStyleId>{E8D0B4E6-05E8-4CF9-9C7C-97572EEA10D0}</a:tableStyleId>
              </a:tblPr>
              <a:tblGrid>
                <a:gridCol w="1098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0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17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09.03 ~ 09.09</a:t>
                      </a:r>
                      <a:endParaRPr sz="1000" b="1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프로젝트 구상</a:t>
                      </a:r>
                      <a:endParaRPr sz="1000" dirty="0">
                        <a:solidFill>
                          <a:schemeClr val="accent1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7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09.10 ~ 09.16</a:t>
                      </a:r>
                      <a:endParaRPr sz="1000" b="1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서버 구축</a:t>
                      </a:r>
                      <a:endParaRPr sz="1000" dirty="0">
                        <a:solidFill>
                          <a:schemeClr val="accent1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7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09.17 ~ 09.23</a:t>
                      </a:r>
                      <a:endParaRPr sz="1000" b="1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로그인 페이지 디자인</a:t>
                      </a:r>
                      <a:endParaRPr sz="1000" dirty="0">
                        <a:solidFill>
                          <a:schemeClr val="accent1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7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09.24 ~ 09.30</a:t>
                      </a:r>
                      <a:endParaRPr sz="1000" b="1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로그인 페이지 개발</a:t>
                      </a:r>
                      <a:endParaRPr sz="1000" dirty="0">
                        <a:solidFill>
                          <a:schemeClr val="accent1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7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10.01 ~ 10.07</a:t>
                      </a:r>
                      <a:endParaRPr sz="1000" b="1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메인 페이지 디자인</a:t>
                      </a:r>
                      <a:endParaRPr sz="1000" dirty="0">
                        <a:solidFill>
                          <a:schemeClr val="accent1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7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10.08 ~ 10.14</a:t>
                      </a:r>
                      <a:endParaRPr sz="1000" b="1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화면 애니메이션 제작</a:t>
                      </a: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24720813"/>
                  </a:ext>
                </a:extLst>
              </a:tr>
              <a:tr h="4017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10.15 ~ 10.21</a:t>
                      </a:r>
                      <a:endParaRPr sz="1000" b="1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00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달력 및 기본 </a:t>
                      </a:r>
                      <a:r>
                        <a:rPr lang="en-US" altLang="ko-KR" sz="100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UI </a:t>
                      </a:r>
                      <a:r>
                        <a:rPr lang="ko-KR" altLang="en-US" sz="100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제작</a:t>
                      </a:r>
                      <a:endParaRPr sz="1000" dirty="0">
                        <a:solidFill>
                          <a:schemeClr val="accent1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17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10.22 ~ 10.28</a:t>
                      </a:r>
                      <a:endParaRPr sz="1000" b="1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DB </a:t>
                      </a: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구축</a:t>
                      </a:r>
                      <a:endParaRPr sz="1000" dirty="0">
                        <a:solidFill>
                          <a:schemeClr val="accent1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765798"/>
                  </a:ext>
                </a:extLst>
              </a:tr>
            </a:tbl>
          </a:graphicData>
        </a:graphic>
      </p:graphicFrame>
      <p:graphicFrame>
        <p:nvGraphicFramePr>
          <p:cNvPr id="7" name="Google Shape;486;p61">
            <a:extLst>
              <a:ext uri="{FF2B5EF4-FFF2-40B4-BE49-F238E27FC236}">
                <a16:creationId xmlns:a16="http://schemas.microsoft.com/office/drawing/2014/main" id="{ADD098D7-112A-9B40-030F-857FDDC646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8292744"/>
              </p:ext>
            </p:extLst>
          </p:nvPr>
        </p:nvGraphicFramePr>
        <p:xfrm>
          <a:off x="4572000" y="1316179"/>
          <a:ext cx="3869075" cy="3214256"/>
        </p:xfrm>
        <a:graphic>
          <a:graphicData uri="http://schemas.openxmlformats.org/drawingml/2006/table">
            <a:tbl>
              <a:tblPr>
                <a:noFill/>
                <a:tableStyleId>{E8D0B4E6-05E8-4CF9-9C7C-97572EEA10D0}</a:tableStyleId>
              </a:tblPr>
              <a:tblGrid>
                <a:gridCol w="1098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0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17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10.29 ~ 11.04</a:t>
                      </a:r>
                      <a:endParaRPr sz="1000" b="1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altLang="ko-KR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DB </a:t>
                      </a: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연결 및 로그인 구현</a:t>
                      </a:r>
                      <a:endParaRPr sz="1000" dirty="0">
                        <a:solidFill>
                          <a:schemeClr val="accent1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7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11.05 ~ 11.11</a:t>
                      </a:r>
                      <a:endParaRPr sz="1000" b="1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스케줄 표시 기능 구현</a:t>
                      </a:r>
                      <a:endParaRPr sz="1000" dirty="0">
                        <a:solidFill>
                          <a:schemeClr val="accent1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7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11.12 ~ 11.18</a:t>
                      </a:r>
                      <a:endParaRPr sz="1000" b="1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스케줄 등록 기능 구현</a:t>
                      </a:r>
                      <a:endParaRPr sz="1000" dirty="0">
                        <a:solidFill>
                          <a:schemeClr val="accent1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7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11.19 ~ 11.25</a:t>
                      </a:r>
                      <a:endParaRPr sz="1000" b="1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팀 기능 구현</a:t>
                      </a:r>
                      <a:endParaRPr sz="1000" dirty="0">
                        <a:solidFill>
                          <a:schemeClr val="accent1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7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11.26 ~ 12.03</a:t>
                      </a:r>
                      <a:endParaRPr sz="1000" b="1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팀 등록 기능 구현</a:t>
                      </a:r>
                      <a:endParaRPr sz="1000" dirty="0">
                        <a:solidFill>
                          <a:schemeClr val="accent1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7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12.04 ~ 12.09</a:t>
                      </a: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스케줄 수정 기능 구현</a:t>
                      </a: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24720813"/>
                  </a:ext>
                </a:extLst>
              </a:tr>
              <a:tr h="4017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12.10 ~ 12.16</a:t>
                      </a: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마무리</a:t>
                      </a:r>
                      <a:endParaRPr sz="1000" dirty="0">
                        <a:solidFill>
                          <a:schemeClr val="accent1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17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 dirty="0">
                        <a:solidFill>
                          <a:schemeClr val="accent1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76579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1"/>
          <p:cNvSpPr txBox="1">
            <a:spLocks noGrp="1"/>
          </p:cNvSpPr>
          <p:nvPr>
            <p:ph type="title"/>
          </p:nvPr>
        </p:nvSpPr>
        <p:spPr>
          <a:xfrm>
            <a:off x="1094125" y="434070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프로그램 동작설명서</a:t>
            </a:r>
            <a:endParaRPr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graphicFrame>
        <p:nvGraphicFramePr>
          <p:cNvPr id="486" name="Google Shape;486;p61"/>
          <p:cNvGraphicFramePr/>
          <p:nvPr>
            <p:extLst>
              <p:ext uri="{D42A27DB-BD31-4B8C-83A1-F6EECF244321}">
                <p14:modId xmlns:p14="http://schemas.microsoft.com/office/powerpoint/2010/main" val="1283059247"/>
              </p:ext>
            </p:extLst>
          </p:nvPr>
        </p:nvGraphicFramePr>
        <p:xfrm>
          <a:off x="702925" y="1316179"/>
          <a:ext cx="7738150" cy="3214256"/>
        </p:xfrm>
        <a:graphic>
          <a:graphicData uri="http://schemas.openxmlformats.org/drawingml/2006/table">
            <a:tbl>
              <a:tblPr>
                <a:noFill/>
                <a:tableStyleId>{E8D0B4E6-05E8-4CF9-9C7C-97572EEA10D0}</a:tableStyleId>
              </a:tblPr>
              <a:tblGrid>
                <a:gridCol w="1728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09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17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solidFill>
                            <a:schemeClr val="l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회원가입</a:t>
                      </a: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로그인을 하기 위한 회원가입 </a:t>
                      </a:r>
                      <a:r>
                        <a:rPr lang="en-US" altLang="ko-KR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- </a:t>
                      </a: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아이디</a:t>
                      </a:r>
                      <a:r>
                        <a:rPr lang="en-US" altLang="ko-KR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이메일</a:t>
                      </a:r>
                      <a:r>
                        <a:rPr lang="en-US" altLang="ko-KR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패스워드 입력 </a:t>
                      </a:r>
                      <a:r>
                        <a:rPr lang="en-US" altLang="ko-KR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/ </a:t>
                      </a: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아이디 중복 불가</a:t>
                      </a:r>
                      <a:endParaRPr sz="1000" dirty="0">
                        <a:solidFill>
                          <a:schemeClr val="accent1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7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solidFill>
                            <a:schemeClr val="l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로그인</a:t>
                      </a:r>
                      <a:endParaRPr sz="1000" b="1" dirty="0">
                        <a:solidFill>
                          <a:schemeClr val="lt1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메인 페이지로 넘어가기 위한 로그인 </a:t>
                      </a:r>
                      <a:r>
                        <a:rPr lang="en-US" altLang="ko-KR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- </a:t>
                      </a: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아이디</a:t>
                      </a:r>
                      <a:r>
                        <a:rPr lang="en-US" altLang="ko-KR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패스워드 입력</a:t>
                      </a:r>
                      <a:endParaRPr sz="1000" dirty="0">
                        <a:solidFill>
                          <a:schemeClr val="accent1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7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solidFill>
                            <a:schemeClr val="l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스케줄 등록</a:t>
                      </a:r>
                      <a:endParaRPr sz="1000" b="1" dirty="0">
                        <a:solidFill>
                          <a:schemeClr val="lt1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메인 페이지에서 달력에 날짜 클릭 </a:t>
                      </a:r>
                      <a:r>
                        <a:rPr lang="en-US" altLang="ko-KR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- </a:t>
                      </a: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제목</a:t>
                      </a:r>
                      <a:r>
                        <a:rPr lang="en-US" altLang="ko-KR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내용</a:t>
                      </a:r>
                      <a:r>
                        <a:rPr lang="en-US" altLang="ko-KR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색상</a:t>
                      </a:r>
                      <a:r>
                        <a:rPr lang="en-US" altLang="ko-KR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기간</a:t>
                      </a:r>
                      <a:r>
                        <a:rPr lang="en-US" altLang="ko-KR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포함할 팀 입력</a:t>
                      </a:r>
                      <a:endParaRPr sz="1000" dirty="0">
                        <a:solidFill>
                          <a:schemeClr val="accent1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7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solidFill>
                            <a:schemeClr val="l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팀 등록</a:t>
                      </a:r>
                      <a:endParaRPr sz="1000" b="1" dirty="0">
                        <a:solidFill>
                          <a:schemeClr val="lt1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000" dirty="0" err="1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다른사람들과</a:t>
                      </a: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 스케줄을 공유하기 위한 팀 제작</a:t>
                      </a:r>
                      <a:r>
                        <a:rPr lang="en-US" altLang="ko-KR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 - </a:t>
                      </a: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팀 이름</a:t>
                      </a:r>
                      <a:r>
                        <a:rPr lang="en-US" altLang="ko-KR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색상 입력</a:t>
                      </a:r>
                      <a:endParaRPr sz="1000" dirty="0">
                        <a:solidFill>
                          <a:schemeClr val="accent1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7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solidFill>
                            <a:schemeClr val="l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팀 초대</a:t>
                      </a:r>
                      <a:endParaRPr sz="1000" b="1" dirty="0">
                        <a:solidFill>
                          <a:schemeClr val="lt1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자신이 제작한 팀에 스케줄을 공유할 사람을 초대 </a:t>
                      </a:r>
                      <a:r>
                        <a:rPr lang="en-US" altLang="ko-KR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- </a:t>
                      </a: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초대할 대상의 아이디 입력</a:t>
                      </a:r>
                      <a:endParaRPr sz="1000" dirty="0">
                        <a:solidFill>
                          <a:schemeClr val="accent1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7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solidFill>
                            <a:schemeClr val="l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팀 초대 수락 및 거절</a:t>
                      </a:r>
                      <a:endParaRPr sz="1000" b="1" dirty="0">
                        <a:solidFill>
                          <a:schemeClr val="lt1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다른 유저가 초대한 팀에 들어갈지 선택</a:t>
                      </a:r>
                      <a:r>
                        <a:rPr lang="en-US" altLang="ko-KR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 - </a:t>
                      </a: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수락</a:t>
                      </a:r>
                      <a:r>
                        <a:rPr lang="en-US" altLang="ko-KR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및 거절 버튼</a:t>
                      </a: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24720813"/>
                  </a:ext>
                </a:extLst>
              </a:tr>
              <a:tr h="4017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solidFill>
                            <a:schemeClr val="l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스케줄 수정</a:t>
                      </a:r>
                      <a:endParaRPr sz="1000" b="1" dirty="0">
                        <a:solidFill>
                          <a:schemeClr val="lt1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스케줄을 등록한 본인이나 포함된 팀의 리더일 경우 수정 가능 </a:t>
                      </a:r>
                      <a:r>
                        <a:rPr lang="en-US" altLang="ko-KR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– </a:t>
                      </a: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팀 정보를 제외한 스케줄 데이터 입력</a:t>
                      </a:r>
                      <a:endParaRPr sz="1000" dirty="0">
                        <a:solidFill>
                          <a:schemeClr val="accent1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17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solidFill>
                            <a:schemeClr val="l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유저 정보 수정</a:t>
                      </a:r>
                      <a:endParaRPr sz="1000" b="1" dirty="0">
                        <a:solidFill>
                          <a:schemeClr val="lt1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자신의 이름 및 전화번호 정보 수정 가능</a:t>
                      </a:r>
                      <a:r>
                        <a:rPr lang="en-US" altLang="ko-KR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 - </a:t>
                      </a: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이름</a:t>
                      </a:r>
                      <a:r>
                        <a:rPr lang="en-US" altLang="ko-KR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accent1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Montserrat"/>
                          <a:sym typeface="Montserrat"/>
                        </a:rPr>
                        <a:t>전화번호 입력</a:t>
                      </a:r>
                      <a:endParaRPr sz="1000" dirty="0">
                        <a:solidFill>
                          <a:schemeClr val="accent1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765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2527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F0747CBC-C696-866B-23A3-5D304317AF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프론트 엔드 </a:t>
            </a:r>
            <a:r>
              <a:rPr lang="en-US" altLang="ko-KR" dirty="0">
                <a:latin typeface="HY울릉도M" panose="02030600000101010101" pitchFamily="18" charset="-127"/>
                <a:ea typeface="HY울릉도M" panose="02030600000101010101" pitchFamily="18" charset="-127"/>
              </a:rPr>
              <a:t>- HTML, CSS, JS</a:t>
            </a:r>
          </a:p>
          <a:p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백 엔드</a:t>
            </a:r>
            <a:r>
              <a:rPr lang="en-US" altLang="ko-KR" dirty="0">
                <a:latin typeface="HY울릉도M" panose="02030600000101010101" pitchFamily="18" charset="-127"/>
                <a:ea typeface="HY울릉도M" panose="02030600000101010101" pitchFamily="18" charset="-127"/>
              </a:rPr>
              <a:t> - Node.JS</a:t>
            </a:r>
          </a:p>
          <a:p>
            <a:r>
              <a:rPr lang="en-US" altLang="ko-KR" dirty="0">
                <a:latin typeface="HY울릉도M" panose="02030600000101010101" pitchFamily="18" charset="-127"/>
                <a:ea typeface="HY울릉도M" panose="02030600000101010101" pitchFamily="18" charset="-127"/>
              </a:rPr>
              <a:t>DB - MySQL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C15738A-07A9-576E-A847-8A463B8DC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프로그램 소스코드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EA4C51-B3C7-A35F-DF51-C17B94B32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825" y="1124375"/>
            <a:ext cx="3483643" cy="376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07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C15738A-07A9-576E-A847-8A463B8DC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프로그램 소스코드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181D99-9518-DE6D-2B6E-78FD5E1E4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98" y="1127463"/>
            <a:ext cx="6096384" cy="383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94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1">
            <a:extLst>
              <a:ext uri="{FF2B5EF4-FFF2-40B4-BE49-F238E27FC236}">
                <a16:creationId xmlns:a16="http://schemas.microsoft.com/office/drawing/2014/main" id="{C037D4DD-8170-A6B9-7410-7044193FF4E2}"/>
              </a:ext>
            </a:extLst>
          </p:cNvPr>
          <p:cNvSpPr txBox="1">
            <a:spLocks/>
          </p:cNvSpPr>
          <p:nvPr/>
        </p:nvSpPr>
        <p:spPr>
          <a:xfrm>
            <a:off x="4685978" y="533400"/>
            <a:ext cx="4176181" cy="389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altLang="ko-KR" dirty="0">
                <a:latin typeface="HY울릉도M" panose="02030600000101010101" pitchFamily="18" charset="-127"/>
                <a:ea typeface="HY울릉도M" panose="02030600000101010101" pitchFamily="18" charset="-127"/>
              </a:rPr>
              <a:t>Node.js</a:t>
            </a:r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 의 </a:t>
            </a:r>
            <a:r>
              <a:rPr lang="en-US" altLang="ko-KR" dirty="0">
                <a:latin typeface="HY울릉도M" panose="02030600000101010101" pitchFamily="18" charset="-127"/>
                <a:ea typeface="HY울릉도M" panose="02030600000101010101" pitchFamily="18" charset="-127"/>
              </a:rPr>
              <a:t>express </a:t>
            </a:r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서버로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l"/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백 엔드 구축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C17F10-2F35-4563-E602-30556C968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9" y="304799"/>
            <a:ext cx="3103501" cy="453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479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1">
            <a:extLst>
              <a:ext uri="{FF2B5EF4-FFF2-40B4-BE49-F238E27FC236}">
                <a16:creationId xmlns:a16="http://schemas.microsoft.com/office/drawing/2014/main" id="{B38AC450-4041-538F-4CD5-5E60701DBFE0}"/>
              </a:ext>
            </a:extLst>
          </p:cNvPr>
          <p:cNvSpPr txBox="1">
            <a:spLocks/>
          </p:cNvSpPr>
          <p:nvPr/>
        </p:nvSpPr>
        <p:spPr>
          <a:xfrm>
            <a:off x="4685978" y="533400"/>
            <a:ext cx="4176181" cy="389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약 </a:t>
            </a:r>
            <a:r>
              <a:rPr lang="en-US" altLang="ko-KR" dirty="0">
                <a:latin typeface="HY울릉도M" panose="02030600000101010101" pitchFamily="18" charset="-127"/>
                <a:ea typeface="HY울릉도M" panose="02030600000101010101" pitchFamily="18" charset="-127"/>
              </a:rPr>
              <a:t>800</a:t>
            </a:r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줄 정도의 라우터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B97146B-BD31-38B7-8815-AAF560333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76" y="431506"/>
            <a:ext cx="3952546" cy="389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915738"/>
      </p:ext>
    </p:extLst>
  </p:cSld>
  <p:clrMapOvr>
    <a:masterClrMapping/>
  </p:clrMapOvr>
</p:sld>
</file>

<file path=ppt/theme/theme1.xml><?xml version="1.0" encoding="utf-8"?>
<a:theme xmlns:a="http://schemas.openxmlformats.org/drawingml/2006/main" name="Livine Meeting by Slidesgo">
  <a:themeElements>
    <a:clrScheme name="Simple Light">
      <a:dk1>
        <a:srgbClr val="FFFFFF"/>
      </a:dk1>
      <a:lt1>
        <a:srgbClr val="FFFFFF"/>
      </a:lt1>
      <a:dk2>
        <a:srgbClr val="595959"/>
      </a:dk2>
      <a:lt2>
        <a:srgbClr val="EEEEEE"/>
      </a:lt2>
      <a:accent1>
        <a:srgbClr val="27316F"/>
      </a:accent1>
      <a:accent2>
        <a:srgbClr val="75C4C0"/>
      </a:accent2>
      <a:accent3>
        <a:srgbClr val="FFC800"/>
      </a:accent3>
      <a:accent4>
        <a:srgbClr val="FFFFFF"/>
      </a:accent4>
      <a:accent5>
        <a:srgbClr val="C2C2C2"/>
      </a:accent5>
      <a:accent6>
        <a:srgbClr val="F2F2F2"/>
      </a:accent6>
      <a:hlink>
        <a:srgbClr val="27316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983</Words>
  <Application>Microsoft Office PowerPoint</Application>
  <PresentationFormat>화면 슬라이드 쇼(16:9)</PresentationFormat>
  <Paragraphs>173</Paragraphs>
  <Slides>37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37</vt:i4>
      </vt:variant>
    </vt:vector>
  </HeadingPairs>
  <TitlesOfParts>
    <vt:vector size="45" baseType="lpstr">
      <vt:lpstr>HY울릉도M</vt:lpstr>
      <vt:lpstr>Montserrat</vt:lpstr>
      <vt:lpstr>Proxima Nova</vt:lpstr>
      <vt:lpstr>PT Sans</vt:lpstr>
      <vt:lpstr>Arial</vt:lpstr>
      <vt:lpstr>Proxima Nova Semibold</vt:lpstr>
      <vt:lpstr>Livine Meeting by Slidesgo</vt:lpstr>
      <vt:lpstr>Slidesgo Final Pages</vt:lpstr>
      <vt:lpstr>스케줄 공유 사이트 개발</vt:lpstr>
      <vt:lpstr>목차</vt:lpstr>
      <vt:lpstr>과제물 개요</vt:lpstr>
      <vt:lpstr>업무진행 일정표</vt:lpstr>
      <vt:lpstr>프로그램 동작설명서</vt:lpstr>
      <vt:lpstr>프로그램 소스코드</vt:lpstr>
      <vt:lpstr>프로그램 소스코드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과제물 활용 방안</vt:lpstr>
      <vt:lpstr>기타 포함시키고 싶은 내용</vt:lpstr>
      <vt:lpstr>과제물 시연과 사진 - 로그인, 회원가입</vt:lpstr>
      <vt:lpstr>과제물 시연과 사진 - 메인화면, 스케줄 등록</vt:lpstr>
      <vt:lpstr>과제물 시연과 사진 – 스케줄 수정, 삭제</vt:lpstr>
      <vt:lpstr>과제물 시연과 사진 - 팀 등록, 팀 초대</vt:lpstr>
      <vt:lpstr>과제물 시연과 사진 - 팀 들어가기, 팀 스케줄</vt:lpstr>
      <vt:lpstr>과제물 시연과 사진 - 유저 정보 수정</vt:lpstr>
      <vt:lpstr>추가하고 싶었던 기능들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스케줄 공유 사이트 개발</dc:title>
  <cp:lastModifiedBy>노 승재</cp:lastModifiedBy>
  <cp:revision>59</cp:revision>
  <dcterms:modified xsi:type="dcterms:W3CDTF">2022-12-16T18:10:45Z</dcterms:modified>
</cp:coreProperties>
</file>